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sldIdLst>
    <p:sldId id="256" r:id="rId6"/>
    <p:sldId id="119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81" d="100"/>
          <a:sy n="81" d="100"/>
        </p:scale>
        <p:origin x="9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675A-4A10-D906-337A-286E8817DB1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1012BF3-0B55-FDAC-3ADB-64E5A75E03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3D2B7C-6ECC-29FC-F4F0-57588EEBCA87}"/>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5" name="Footer Placeholder 4">
            <a:extLst>
              <a:ext uri="{FF2B5EF4-FFF2-40B4-BE49-F238E27FC236}">
                <a16:creationId xmlns:a16="http://schemas.microsoft.com/office/drawing/2014/main" id="{C5175258-A460-D0F0-C900-DF3C17349F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504537-0AA7-7B0A-1322-42338477DBDD}"/>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2363832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8307-7AE0-2362-4A99-7F5C12041E0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57FE664-9510-CE76-66C9-CBAFBDE4EB9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E4A4909-B9D0-5581-21E1-4C98823A85A7}"/>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5" name="Footer Placeholder 4">
            <a:extLst>
              <a:ext uri="{FF2B5EF4-FFF2-40B4-BE49-F238E27FC236}">
                <a16:creationId xmlns:a16="http://schemas.microsoft.com/office/drawing/2014/main" id="{CC3F314D-745B-C972-CA84-5EE3BF5C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9B6CC-3838-2F9B-4CB4-87AC636E9653}"/>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3878086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29CAC6-8DFC-7E04-7734-74B5F384634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47D8F0D-2EDE-3526-B1BF-14AA2CD95FA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4045C1-2675-8E5F-3731-C0BE3E4341CA}"/>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5" name="Footer Placeholder 4">
            <a:extLst>
              <a:ext uri="{FF2B5EF4-FFF2-40B4-BE49-F238E27FC236}">
                <a16:creationId xmlns:a16="http://schemas.microsoft.com/office/drawing/2014/main" id="{D33A07D1-8A30-3D88-A0A9-257938F3C6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4F0228-8687-AEDD-9AB3-7BDB05AC9E73}"/>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204895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slide">
    <p:spTree>
      <p:nvGrpSpPr>
        <p:cNvPr id="1" name=""/>
        <p:cNvGrpSpPr/>
        <p:nvPr/>
      </p:nvGrpSpPr>
      <p:grpSpPr>
        <a:xfrm>
          <a:off x="0" y="0"/>
          <a:ext cx="0" cy="0"/>
          <a:chOff x="0" y="0"/>
          <a:chExt cx="0" cy="0"/>
        </a:xfrm>
      </p:grpSpPr>
      <p:pic>
        <p:nvPicPr>
          <p:cNvPr id="12" name="Picture 11" descr="A blue and black background&#10;&#10;AI-generated content may be incorrect.">
            <a:extLst>
              <a:ext uri="{FF2B5EF4-FFF2-40B4-BE49-F238E27FC236}">
                <a16:creationId xmlns:a16="http://schemas.microsoft.com/office/drawing/2014/main" id="{982ACB05-E0E2-C0CF-18C1-23D6F5AD9DDB}"/>
              </a:ext>
            </a:extLst>
          </p:cNvPr>
          <p:cNvPicPr>
            <a:picLocks noChangeAspect="1"/>
          </p:cNvPicPr>
          <p:nvPr userDrawn="1"/>
        </p:nvPicPr>
        <p:blipFill>
          <a:blip r:embed="rId2"/>
          <a:stretch>
            <a:fillRect/>
          </a:stretch>
        </p:blipFill>
        <p:spPr>
          <a:xfrm>
            <a:off x="-161366" y="-179294"/>
            <a:ext cx="12925114" cy="7270377"/>
          </a:xfrm>
          <a:prstGeom prst="rect">
            <a:avLst/>
          </a:prstGeom>
        </p:spPr>
      </p:pic>
      <p:sp>
        <p:nvSpPr>
          <p:cNvPr id="24" name="Title 1">
            <a:extLst>
              <a:ext uri="{FF2B5EF4-FFF2-40B4-BE49-F238E27FC236}">
                <a16:creationId xmlns:a16="http://schemas.microsoft.com/office/drawing/2014/main" id="{AB9F90B1-0B88-A78E-C412-3A6A6E5BD6DA}"/>
              </a:ext>
            </a:extLst>
          </p:cNvPr>
          <p:cNvSpPr>
            <a:spLocks noGrp="1"/>
          </p:cNvSpPr>
          <p:nvPr>
            <p:ph type="ctrTitle" hasCustomPrompt="1"/>
          </p:nvPr>
        </p:nvSpPr>
        <p:spPr>
          <a:xfrm>
            <a:off x="838200" y="2550995"/>
            <a:ext cx="9144000" cy="2387600"/>
          </a:xfrm>
        </p:spPr>
        <p:txBody>
          <a:bodyPr anchor="b">
            <a:normAutofit/>
          </a:bodyPr>
          <a:lstStyle>
            <a:lvl1pPr algn="l">
              <a:lnSpc>
                <a:spcPts val="6500"/>
              </a:lnSpc>
              <a:defRPr sz="7000">
                <a:solidFill>
                  <a:schemeClr val="bg1"/>
                </a:solidFill>
              </a:defRPr>
            </a:lvl1pPr>
          </a:lstStyle>
          <a:p>
            <a:r>
              <a:rPr lang="en-GB"/>
              <a:t>The title of the presentation should go in this text box here</a:t>
            </a:r>
            <a:endParaRPr lang="en-BE"/>
          </a:p>
        </p:txBody>
      </p:sp>
      <p:sp>
        <p:nvSpPr>
          <p:cNvPr id="25" name="Subtitle 2">
            <a:extLst>
              <a:ext uri="{FF2B5EF4-FFF2-40B4-BE49-F238E27FC236}">
                <a16:creationId xmlns:a16="http://schemas.microsoft.com/office/drawing/2014/main" id="{668F313A-97FB-06ED-B039-8536737584E6}"/>
              </a:ext>
            </a:extLst>
          </p:cNvPr>
          <p:cNvSpPr>
            <a:spLocks noGrp="1"/>
          </p:cNvSpPr>
          <p:nvPr>
            <p:ph type="subTitle" idx="1" hasCustomPrompt="1"/>
          </p:nvPr>
        </p:nvSpPr>
        <p:spPr>
          <a:xfrm>
            <a:off x="838200" y="4970710"/>
            <a:ext cx="9144000" cy="794116"/>
          </a:xfrm>
        </p:spPr>
        <p:txBody>
          <a:bodyPr>
            <a:normAutofit/>
          </a:bodyPr>
          <a:lstStyle>
            <a:lvl1pPr marL="0" indent="0" algn="l">
              <a:buNone/>
              <a:defRPr sz="2800">
                <a:solidFill>
                  <a:srgbClr val="F298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Name of person presenting</a:t>
            </a:r>
            <a:endParaRPr lang="en-BE"/>
          </a:p>
        </p:txBody>
      </p:sp>
      <p:sp>
        <p:nvSpPr>
          <p:cNvPr id="31" name="Date Placeholder 3">
            <a:extLst>
              <a:ext uri="{FF2B5EF4-FFF2-40B4-BE49-F238E27FC236}">
                <a16:creationId xmlns:a16="http://schemas.microsoft.com/office/drawing/2014/main" id="{B7301BF7-14AC-BD90-C82D-79266780A688}"/>
              </a:ext>
            </a:extLst>
          </p:cNvPr>
          <p:cNvSpPr>
            <a:spLocks noGrp="1"/>
          </p:cNvSpPr>
          <p:nvPr>
            <p:ph type="dt" sz="half" idx="10"/>
          </p:nvPr>
        </p:nvSpPr>
        <p:spPr>
          <a:xfrm>
            <a:off x="838200" y="6297930"/>
            <a:ext cx="2743200" cy="354330"/>
          </a:xfrm>
          <a:prstGeom prst="rect">
            <a:avLst/>
          </a:prstGeom>
        </p:spPr>
        <p:txBody>
          <a:bodyPr/>
          <a:lstStyle>
            <a:lvl1pPr>
              <a:defRPr sz="2400" b="0" i="0">
                <a:solidFill>
                  <a:srgbClr val="F2981B"/>
                </a:solidFill>
                <a:latin typeface="Alumni Sans" pitchFamily="2" charset="77"/>
              </a:defRPr>
            </a:lvl1pPr>
          </a:lstStyle>
          <a:p>
            <a:fld id="{87289741-7F37-0444-97F3-5DF0173F4794}" type="datetime3">
              <a:rPr lang="en-US" smtClean="0"/>
              <a:pPr/>
              <a:t>13 August 2025</a:t>
            </a:fld>
            <a:endParaRPr lang="en-BE"/>
          </a:p>
        </p:txBody>
      </p:sp>
      <p:pic>
        <p:nvPicPr>
          <p:cNvPr id="4" name="Picture 3">
            <a:extLst>
              <a:ext uri="{FF2B5EF4-FFF2-40B4-BE49-F238E27FC236}">
                <a16:creationId xmlns:a16="http://schemas.microsoft.com/office/drawing/2014/main" id="{006312B3-FB7D-B469-00B0-AE8963F5F413}"/>
              </a:ext>
            </a:extLst>
          </p:cNvPr>
          <p:cNvPicPr>
            <a:picLocks noChangeAspect="1"/>
          </p:cNvPicPr>
          <p:nvPr userDrawn="1"/>
        </p:nvPicPr>
        <p:blipFill>
          <a:blip r:embed="rId3"/>
          <a:srcRect l="231" r="231"/>
          <a:stretch/>
        </p:blipFill>
        <p:spPr>
          <a:xfrm>
            <a:off x="6096000" y="583332"/>
            <a:ext cx="3144972" cy="702130"/>
          </a:xfrm>
          <a:prstGeom prst="rect">
            <a:avLst/>
          </a:prstGeom>
        </p:spPr>
      </p:pic>
      <p:pic>
        <p:nvPicPr>
          <p:cNvPr id="5" name="Picture 4">
            <a:extLst>
              <a:ext uri="{FF2B5EF4-FFF2-40B4-BE49-F238E27FC236}">
                <a16:creationId xmlns:a16="http://schemas.microsoft.com/office/drawing/2014/main" id="{4D36DA96-49F3-B652-0D4D-FAFA113C589E}"/>
              </a:ext>
            </a:extLst>
          </p:cNvPr>
          <p:cNvPicPr>
            <a:picLocks noChangeAspect="1"/>
          </p:cNvPicPr>
          <p:nvPr userDrawn="1"/>
        </p:nvPicPr>
        <p:blipFill>
          <a:blip r:embed="rId4"/>
          <a:srcRect t="10682" b="10682"/>
          <a:stretch/>
        </p:blipFill>
        <p:spPr>
          <a:xfrm>
            <a:off x="9363293" y="640054"/>
            <a:ext cx="2011378" cy="593127"/>
          </a:xfrm>
          <a:prstGeom prst="rect">
            <a:avLst/>
          </a:prstGeom>
        </p:spPr>
      </p:pic>
      <p:sp>
        <p:nvSpPr>
          <p:cNvPr id="10" name="TextBox 9">
            <a:extLst>
              <a:ext uri="{FF2B5EF4-FFF2-40B4-BE49-F238E27FC236}">
                <a16:creationId xmlns:a16="http://schemas.microsoft.com/office/drawing/2014/main" id="{ED8F517A-B167-74AB-CAA9-6C249CAFE2C6}"/>
              </a:ext>
            </a:extLst>
          </p:cNvPr>
          <p:cNvSpPr txBox="1"/>
          <p:nvPr userDrawn="1"/>
        </p:nvSpPr>
        <p:spPr>
          <a:xfrm>
            <a:off x="4722125" y="1146412"/>
            <a:ext cx="184731" cy="369332"/>
          </a:xfrm>
          <a:prstGeom prst="rect">
            <a:avLst/>
          </a:prstGeom>
          <a:noFill/>
        </p:spPr>
        <p:txBody>
          <a:bodyPr wrap="none" rtlCol="0">
            <a:spAutoFit/>
          </a:bodyPr>
          <a:lstStyle/>
          <a:p>
            <a:endParaRPr lang="en-BE"/>
          </a:p>
        </p:txBody>
      </p:sp>
      <p:pic>
        <p:nvPicPr>
          <p:cNvPr id="15" name="Picture 14" descr="A close-up of a logo&#10;&#10;AI-generated content may be incorrect.">
            <a:extLst>
              <a:ext uri="{FF2B5EF4-FFF2-40B4-BE49-F238E27FC236}">
                <a16:creationId xmlns:a16="http://schemas.microsoft.com/office/drawing/2014/main" id="{692F42B0-3FB8-AEC4-2E27-1090FB7A3785}"/>
              </a:ext>
            </a:extLst>
          </p:cNvPr>
          <p:cNvPicPr>
            <a:picLocks noChangeAspect="1"/>
          </p:cNvPicPr>
          <p:nvPr userDrawn="1"/>
        </p:nvPicPr>
        <p:blipFill>
          <a:blip r:embed="rId5"/>
          <a:stretch>
            <a:fillRect/>
          </a:stretch>
        </p:blipFill>
        <p:spPr>
          <a:xfrm>
            <a:off x="773292" y="393795"/>
            <a:ext cx="2818099" cy="1268144"/>
          </a:xfrm>
          <a:prstGeom prst="rect">
            <a:avLst/>
          </a:prstGeom>
        </p:spPr>
      </p:pic>
    </p:spTree>
    <p:extLst>
      <p:ext uri="{BB962C8B-B14F-4D97-AF65-F5344CB8AC3E}">
        <p14:creationId xmlns:p14="http://schemas.microsoft.com/office/powerpoint/2010/main" val="3990230080"/>
      </p:ext>
    </p:extLst>
  </p:cSld>
  <p:clrMapOvr>
    <a:masterClrMapping/>
  </p:clrMapOvr>
  <p:extLst>
    <p:ext uri="{DCECCB84-F9BA-43D5-87BE-67443E8EF086}">
      <p15:sldGuideLst xmlns:p15="http://schemas.microsoft.com/office/powerpoint/2012/main">
        <p15:guide id="2" pos="529">
          <p15:clr>
            <a:srgbClr val="FBAE40"/>
          </p15:clr>
        </p15:guide>
        <p15:guide id="3" pos="715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B3969-F9A8-864E-E520-56543C4D41E6}"/>
              </a:ext>
            </a:extLst>
          </p:cNvPr>
          <p:cNvSpPr>
            <a:spLocks noGrp="1"/>
          </p:cNvSpPr>
          <p:nvPr>
            <p:ph type="title" hasCustomPrompt="1"/>
          </p:nvPr>
        </p:nvSpPr>
        <p:spPr>
          <a:xfrm>
            <a:off x="5187199" y="457200"/>
            <a:ext cx="6186654" cy="1600200"/>
          </a:xfrm>
        </p:spPr>
        <p:txBody>
          <a:bodyPr anchor="b">
            <a:normAutofit/>
          </a:bodyPr>
          <a:lstStyle>
            <a:lvl1pPr>
              <a:defRPr sz="6000"/>
            </a:lvl1pPr>
          </a:lstStyle>
          <a:p>
            <a:r>
              <a:rPr lang="en-GB"/>
              <a:t>Introduction</a:t>
            </a:r>
            <a:endParaRPr lang="en-BE"/>
          </a:p>
        </p:txBody>
      </p:sp>
      <p:sp>
        <p:nvSpPr>
          <p:cNvPr id="4" name="Text Placeholder 3">
            <a:extLst>
              <a:ext uri="{FF2B5EF4-FFF2-40B4-BE49-F238E27FC236}">
                <a16:creationId xmlns:a16="http://schemas.microsoft.com/office/drawing/2014/main" id="{8F724B34-9177-F8E3-3CF3-C9AE9CF99B4C}"/>
              </a:ext>
            </a:extLst>
          </p:cNvPr>
          <p:cNvSpPr>
            <a:spLocks noGrp="1"/>
          </p:cNvSpPr>
          <p:nvPr>
            <p:ph type="body" sz="half" idx="2"/>
          </p:nvPr>
        </p:nvSpPr>
        <p:spPr>
          <a:xfrm>
            <a:off x="5187199" y="2374232"/>
            <a:ext cx="6186654" cy="3494755"/>
          </a:xfrm>
        </p:spPr>
        <p:txBody>
          <a:bodyPr>
            <a:normAutofit/>
          </a:bodyPr>
          <a:lstStyle>
            <a:lvl1pPr marL="0" indent="0">
              <a:lnSpc>
                <a:spcPct val="90000"/>
              </a:lnSpc>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7" name="Slide Number Placeholder 6">
            <a:extLst>
              <a:ext uri="{FF2B5EF4-FFF2-40B4-BE49-F238E27FC236}">
                <a16:creationId xmlns:a16="http://schemas.microsoft.com/office/drawing/2014/main" id="{A18C9D07-E867-B023-0071-0D91511349F2}"/>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10" name="Picture 9">
            <a:extLst>
              <a:ext uri="{FF2B5EF4-FFF2-40B4-BE49-F238E27FC236}">
                <a16:creationId xmlns:a16="http://schemas.microsoft.com/office/drawing/2014/main" id="{190FE5F5-3C1A-DA6C-E8BE-76CBC29FA891}"/>
              </a:ext>
            </a:extLst>
          </p:cNvPr>
          <p:cNvPicPr>
            <a:picLocks noChangeAspect="1"/>
          </p:cNvPicPr>
          <p:nvPr userDrawn="1"/>
        </p:nvPicPr>
        <p:blipFill>
          <a:blip r:embed="rId2"/>
          <a:stretch>
            <a:fillRect/>
          </a:stretch>
        </p:blipFill>
        <p:spPr>
          <a:xfrm>
            <a:off x="-3080085" y="-256811"/>
            <a:ext cx="7138738" cy="7418688"/>
          </a:xfrm>
          <a:prstGeom prst="rect">
            <a:avLst/>
          </a:prstGeom>
        </p:spPr>
      </p:pic>
    </p:spTree>
    <p:extLst>
      <p:ext uri="{BB962C8B-B14F-4D97-AF65-F5344CB8AC3E}">
        <p14:creationId xmlns:p14="http://schemas.microsoft.com/office/powerpoint/2010/main" val="2243363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ansition slide 1">
    <p:spTree>
      <p:nvGrpSpPr>
        <p:cNvPr id="1" name=""/>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5ABD0D8B-0BD1-DF38-FA95-E9DA5CFEDA03}"/>
              </a:ext>
            </a:extLst>
          </p:cNvPr>
          <p:cNvPicPr>
            <a:picLocks noChangeAspect="1"/>
          </p:cNvPicPr>
          <p:nvPr userDrawn="1"/>
        </p:nvPicPr>
        <p:blipFill>
          <a:blip r:embed="rId2"/>
          <a:stretch>
            <a:fillRect/>
          </a:stretch>
        </p:blipFill>
        <p:spPr>
          <a:xfrm>
            <a:off x="-161366" y="-179294"/>
            <a:ext cx="12925114" cy="7270377"/>
          </a:xfrm>
          <a:prstGeom prst="rect">
            <a:avLst/>
          </a:prstGeom>
        </p:spPr>
      </p:pic>
      <p:sp>
        <p:nvSpPr>
          <p:cNvPr id="9" name="Title 1">
            <a:extLst>
              <a:ext uri="{FF2B5EF4-FFF2-40B4-BE49-F238E27FC236}">
                <a16:creationId xmlns:a16="http://schemas.microsoft.com/office/drawing/2014/main" id="{13504CC7-F35C-97D5-B973-966BFEDAEF8D}"/>
              </a:ext>
            </a:extLst>
          </p:cNvPr>
          <p:cNvSpPr>
            <a:spLocks noGrp="1"/>
          </p:cNvSpPr>
          <p:nvPr>
            <p:ph type="title" hasCustomPrompt="1"/>
          </p:nvPr>
        </p:nvSpPr>
        <p:spPr>
          <a:xfrm>
            <a:off x="831850" y="2068967"/>
            <a:ext cx="10515600" cy="2852737"/>
          </a:xfrm>
        </p:spPr>
        <p:txBody>
          <a:bodyPr anchor="b">
            <a:normAutofit/>
          </a:bodyPr>
          <a:lstStyle>
            <a:lvl1pPr>
              <a:defRPr sz="7000">
                <a:solidFill>
                  <a:schemeClr val="bg1"/>
                </a:solidFill>
              </a:defRPr>
            </a:lvl1pPr>
          </a:lstStyle>
          <a:p>
            <a:r>
              <a:rPr lang="en-GB"/>
              <a:t>Transition slide 1</a:t>
            </a:r>
            <a:endParaRPr lang="en-BE"/>
          </a:p>
        </p:txBody>
      </p:sp>
      <p:sp>
        <p:nvSpPr>
          <p:cNvPr id="12" name="Text Placeholder 2">
            <a:extLst>
              <a:ext uri="{FF2B5EF4-FFF2-40B4-BE49-F238E27FC236}">
                <a16:creationId xmlns:a16="http://schemas.microsoft.com/office/drawing/2014/main" id="{E7B7D541-B8E9-C70F-B433-2B5A8F188B71}"/>
              </a:ext>
            </a:extLst>
          </p:cNvPr>
          <p:cNvSpPr>
            <a:spLocks noGrp="1"/>
          </p:cNvSpPr>
          <p:nvPr>
            <p:ph type="body" idx="1" hasCustomPrompt="1"/>
          </p:nvPr>
        </p:nvSpPr>
        <p:spPr>
          <a:xfrm>
            <a:off x="831850" y="4965020"/>
            <a:ext cx="10515600" cy="847951"/>
          </a:xfrm>
        </p:spPr>
        <p:txBody>
          <a:bodyPr>
            <a:normAutofit/>
          </a:bodyPr>
          <a:lstStyle>
            <a:lvl1pPr marL="0" indent="0">
              <a:buNone/>
              <a:defRPr sz="2800">
                <a:solidFill>
                  <a:srgbClr val="F2981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Section subtitle goes here</a:t>
            </a:r>
          </a:p>
        </p:txBody>
      </p:sp>
    </p:spTree>
    <p:extLst>
      <p:ext uri="{BB962C8B-B14F-4D97-AF65-F5344CB8AC3E}">
        <p14:creationId xmlns:p14="http://schemas.microsoft.com/office/powerpoint/2010/main" val="1674200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Index">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2E7E28-883C-393C-FC3D-C077A52F5DEC}"/>
              </a:ext>
            </a:extLst>
          </p:cNvPr>
          <p:cNvSpPr>
            <a:spLocks noGrp="1"/>
          </p:cNvSpPr>
          <p:nvPr>
            <p:ph type="title" hasCustomPrompt="1"/>
          </p:nvPr>
        </p:nvSpPr>
        <p:spPr>
          <a:xfrm>
            <a:off x="831850" y="2800487"/>
            <a:ext cx="3740150" cy="2852737"/>
          </a:xfrm>
        </p:spPr>
        <p:txBody>
          <a:bodyPr anchor="b">
            <a:normAutofit/>
          </a:bodyPr>
          <a:lstStyle>
            <a:lvl1pPr>
              <a:defRPr sz="7000">
                <a:solidFill>
                  <a:srgbClr val="280274"/>
                </a:solidFill>
              </a:defRPr>
            </a:lvl1pPr>
          </a:lstStyle>
          <a:p>
            <a:r>
              <a:rPr lang="en-GB"/>
              <a:t>Index</a:t>
            </a:r>
            <a:endParaRPr lang="en-BE"/>
          </a:p>
        </p:txBody>
      </p:sp>
      <p:sp>
        <p:nvSpPr>
          <p:cNvPr id="5" name="Text Placeholder 4">
            <a:extLst>
              <a:ext uri="{FF2B5EF4-FFF2-40B4-BE49-F238E27FC236}">
                <a16:creationId xmlns:a16="http://schemas.microsoft.com/office/drawing/2014/main" id="{5DA95736-E7A6-022C-DDD4-181192FCCE9B}"/>
              </a:ext>
            </a:extLst>
          </p:cNvPr>
          <p:cNvSpPr>
            <a:spLocks noGrp="1"/>
          </p:cNvSpPr>
          <p:nvPr>
            <p:ph type="body" sz="quarter" idx="10" hasCustomPrompt="1"/>
          </p:nvPr>
        </p:nvSpPr>
        <p:spPr>
          <a:xfrm>
            <a:off x="5102352" y="1517904"/>
            <a:ext cx="5687568" cy="4133596"/>
          </a:xfrm>
        </p:spPr>
        <p:txBody>
          <a:bodyPr>
            <a:normAutofit/>
          </a:bodyPr>
          <a:lstStyle>
            <a:lvl1pPr marL="0" indent="0">
              <a:buNone/>
              <a:defRPr sz="4000" b="1" i="0">
                <a:solidFill>
                  <a:srgbClr val="F2981B"/>
                </a:solidFill>
                <a:latin typeface="Alumni Sans SemiBold" pitchFamily="2" charset="77"/>
              </a:defRPr>
            </a:lvl1pPr>
          </a:lstStyle>
          <a:p>
            <a:pPr lvl="0"/>
            <a:r>
              <a:rPr lang="en-GB"/>
              <a:t>Introduction</a:t>
            </a:r>
          </a:p>
          <a:p>
            <a:pPr lvl="0"/>
            <a:r>
              <a:rPr lang="en-GB"/>
              <a:t>Section 1</a:t>
            </a:r>
          </a:p>
          <a:p>
            <a:pPr lvl="0"/>
            <a:r>
              <a:rPr lang="en-GB"/>
              <a:t>Section 2</a:t>
            </a:r>
          </a:p>
          <a:p>
            <a:pPr lvl="0"/>
            <a:r>
              <a:rPr lang="en-GB"/>
              <a:t>Section 3</a:t>
            </a:r>
          </a:p>
          <a:p>
            <a:pPr lvl="0"/>
            <a:r>
              <a:rPr lang="en-GB"/>
              <a:t>Conclusion</a:t>
            </a:r>
          </a:p>
          <a:p>
            <a:pPr lvl="0"/>
            <a:r>
              <a:rPr lang="en-GB"/>
              <a:t>Contact</a:t>
            </a:r>
          </a:p>
          <a:p>
            <a:pPr lvl="0"/>
            <a:endParaRPr lang="en-BE"/>
          </a:p>
        </p:txBody>
      </p:sp>
      <p:pic>
        <p:nvPicPr>
          <p:cNvPr id="6" name="Picture 5">
            <a:extLst>
              <a:ext uri="{FF2B5EF4-FFF2-40B4-BE49-F238E27FC236}">
                <a16:creationId xmlns:a16="http://schemas.microsoft.com/office/drawing/2014/main" id="{8B98B690-6808-CF0F-4540-881ADAE70B4B}"/>
              </a:ext>
            </a:extLst>
          </p:cNvPr>
          <p:cNvPicPr>
            <a:picLocks noChangeAspect="1"/>
          </p:cNvPicPr>
          <p:nvPr userDrawn="1"/>
        </p:nvPicPr>
        <p:blipFill>
          <a:blip r:embed="rId2"/>
          <a:srcRect l="19" r="19"/>
          <a:stretch/>
        </p:blipFill>
        <p:spPr>
          <a:xfrm>
            <a:off x="344170" y="-392430"/>
            <a:ext cx="4855945" cy="4857750"/>
          </a:xfrm>
          <a:prstGeom prst="rect">
            <a:avLst/>
          </a:prstGeom>
        </p:spPr>
      </p:pic>
    </p:spTree>
    <p:extLst>
      <p:ext uri="{BB962C8B-B14F-4D97-AF65-F5344CB8AC3E}">
        <p14:creationId xmlns:p14="http://schemas.microsoft.com/office/powerpoint/2010/main" val="2373091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Quo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AFC8C2-1E17-7A9E-A34C-5FC37751FDA4}"/>
              </a:ext>
            </a:extLst>
          </p:cNvPr>
          <p:cNvPicPr>
            <a:picLocks noChangeAspect="1"/>
          </p:cNvPicPr>
          <p:nvPr userDrawn="1"/>
        </p:nvPicPr>
        <p:blipFill>
          <a:blip r:embed="rId2"/>
          <a:srcRect l="19" r="19"/>
          <a:stretch/>
        </p:blipFill>
        <p:spPr>
          <a:xfrm rot="8100000">
            <a:off x="5980011" y="1419661"/>
            <a:ext cx="6856537" cy="6859086"/>
          </a:xfrm>
          <a:prstGeom prst="rect">
            <a:avLst/>
          </a:prstGeom>
        </p:spPr>
      </p:pic>
      <p:pic>
        <p:nvPicPr>
          <p:cNvPr id="7" name="Picture 6">
            <a:extLst>
              <a:ext uri="{FF2B5EF4-FFF2-40B4-BE49-F238E27FC236}">
                <a16:creationId xmlns:a16="http://schemas.microsoft.com/office/drawing/2014/main" id="{AAD33E38-2178-7B8E-584E-85AA0F112D7A}"/>
              </a:ext>
            </a:extLst>
          </p:cNvPr>
          <p:cNvPicPr>
            <a:picLocks noChangeAspect="1"/>
          </p:cNvPicPr>
          <p:nvPr userDrawn="1"/>
        </p:nvPicPr>
        <p:blipFill>
          <a:blip r:embed="rId2"/>
          <a:srcRect l="19" r="19"/>
          <a:stretch/>
        </p:blipFill>
        <p:spPr>
          <a:xfrm>
            <a:off x="344170" y="-392430"/>
            <a:ext cx="4855945" cy="4857750"/>
          </a:xfrm>
          <a:prstGeom prst="rect">
            <a:avLst/>
          </a:prstGeom>
        </p:spPr>
      </p:pic>
      <p:sp>
        <p:nvSpPr>
          <p:cNvPr id="2" name="Title 1">
            <a:extLst>
              <a:ext uri="{FF2B5EF4-FFF2-40B4-BE49-F238E27FC236}">
                <a16:creationId xmlns:a16="http://schemas.microsoft.com/office/drawing/2014/main" id="{6084DB61-5021-7A59-DF13-C53186A42DBF}"/>
              </a:ext>
            </a:extLst>
          </p:cNvPr>
          <p:cNvSpPr>
            <a:spLocks noGrp="1"/>
          </p:cNvSpPr>
          <p:nvPr>
            <p:ph type="title" hasCustomPrompt="1"/>
          </p:nvPr>
        </p:nvSpPr>
        <p:spPr>
          <a:xfrm>
            <a:off x="831850" y="1547178"/>
            <a:ext cx="10515600" cy="3512502"/>
          </a:xfrm>
        </p:spPr>
        <p:txBody>
          <a:bodyPr anchor="b"/>
          <a:lstStyle>
            <a:lvl1pPr algn="ctr">
              <a:defRPr sz="6000" b="0"/>
            </a:lvl1pPr>
          </a:lstStyle>
          <a:p>
            <a:r>
              <a:rPr lang="en-GB"/>
              <a:t>‘This slide is intended for adding a quote. 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a:t>
            </a:r>
            <a:endParaRPr lang="en-BE"/>
          </a:p>
        </p:txBody>
      </p:sp>
      <p:sp>
        <p:nvSpPr>
          <p:cNvPr id="3" name="Text Placeholder 2">
            <a:extLst>
              <a:ext uri="{FF2B5EF4-FFF2-40B4-BE49-F238E27FC236}">
                <a16:creationId xmlns:a16="http://schemas.microsoft.com/office/drawing/2014/main" id="{B0D6A716-736E-5008-BFA8-8432702510F9}"/>
              </a:ext>
            </a:extLst>
          </p:cNvPr>
          <p:cNvSpPr>
            <a:spLocks noGrp="1"/>
          </p:cNvSpPr>
          <p:nvPr>
            <p:ph type="body" idx="1" hasCustomPrompt="1"/>
          </p:nvPr>
        </p:nvSpPr>
        <p:spPr>
          <a:xfrm>
            <a:off x="811530" y="5323840"/>
            <a:ext cx="10515600" cy="461010"/>
          </a:xfrm>
        </p:spPr>
        <p:txBody>
          <a:bodyPr/>
          <a:lstStyle>
            <a:lvl1pPr marL="0" indent="0" algn="ctr">
              <a:buNone/>
              <a:defRPr sz="2400">
                <a:solidFill>
                  <a:srgbClr val="F2981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Author Name</a:t>
            </a:r>
          </a:p>
        </p:txBody>
      </p:sp>
      <p:sp>
        <p:nvSpPr>
          <p:cNvPr id="5" name="Footer Placeholder 4">
            <a:extLst>
              <a:ext uri="{FF2B5EF4-FFF2-40B4-BE49-F238E27FC236}">
                <a16:creationId xmlns:a16="http://schemas.microsoft.com/office/drawing/2014/main" id="{F5AAEF37-92B0-2568-324E-E0BBFB1B3C55}"/>
              </a:ext>
            </a:extLst>
          </p:cNvPr>
          <p:cNvSpPr>
            <a:spLocks noGrp="1"/>
          </p:cNvSpPr>
          <p:nvPr>
            <p:ph type="ftr" sz="quarter" idx="11"/>
          </p:nvPr>
        </p:nvSpPr>
        <p:spPr/>
        <p:txBody>
          <a:bodyPr/>
          <a:lstStyle/>
          <a:p>
            <a:endParaRPr lang="en-BE"/>
          </a:p>
        </p:txBody>
      </p:sp>
    </p:spTree>
    <p:extLst>
      <p:ext uri="{BB962C8B-B14F-4D97-AF65-F5344CB8AC3E}">
        <p14:creationId xmlns:p14="http://schemas.microsoft.com/office/powerpoint/2010/main" val="1278817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el og indholdsobjek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6779D-9C82-31CA-222D-FDAA6E1830BF}"/>
              </a:ext>
            </a:extLst>
          </p:cNvPr>
          <p:cNvSpPr>
            <a:spLocks noGrp="1"/>
          </p:cNvSpPr>
          <p:nvPr>
            <p:ph type="title"/>
          </p:nvPr>
        </p:nvSpPr>
        <p:spPr/>
        <p:txBody>
          <a:bodyPr/>
          <a:lstStyle/>
          <a:p>
            <a:r>
              <a:rPr lang="da-DK"/>
              <a:t>Klik for at redigere titeltypografien i masteren</a:t>
            </a:r>
            <a:endParaRPr lang="en-BE"/>
          </a:p>
        </p:txBody>
      </p:sp>
      <p:sp>
        <p:nvSpPr>
          <p:cNvPr id="3" name="Content Placeholder 2">
            <a:extLst>
              <a:ext uri="{FF2B5EF4-FFF2-40B4-BE49-F238E27FC236}">
                <a16:creationId xmlns:a16="http://schemas.microsoft.com/office/drawing/2014/main" id="{58581DC2-CC1B-4EA0-1EA6-C7DFC77C887A}"/>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5" name="Footer Placeholder 4">
            <a:extLst>
              <a:ext uri="{FF2B5EF4-FFF2-40B4-BE49-F238E27FC236}">
                <a16:creationId xmlns:a16="http://schemas.microsoft.com/office/drawing/2014/main" id="{54EFF415-54EC-86B5-7E86-CB78CE32566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B530BE34-F5C6-1C11-99C8-B6FEF49F347C}"/>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4" name="Picture 3" descr="A close up of a logo&#10;&#10;AI-generated content may be incorrect.">
            <a:extLst>
              <a:ext uri="{FF2B5EF4-FFF2-40B4-BE49-F238E27FC236}">
                <a16:creationId xmlns:a16="http://schemas.microsoft.com/office/drawing/2014/main" id="{8CADF4D7-B446-A164-79D5-0264B46CA8E2}"/>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300461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ransition slide 2">
    <p:spTree>
      <p:nvGrpSpPr>
        <p:cNvPr id="1" name=""/>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CD45B605-1196-DC96-B575-23E2D7E757B3}"/>
              </a:ext>
            </a:extLst>
          </p:cNvPr>
          <p:cNvPicPr>
            <a:picLocks noChangeAspect="1"/>
          </p:cNvPicPr>
          <p:nvPr userDrawn="1"/>
        </p:nvPicPr>
        <p:blipFill>
          <a:blip r:embed="rId2"/>
          <a:stretch>
            <a:fillRect/>
          </a:stretch>
        </p:blipFill>
        <p:spPr>
          <a:xfrm>
            <a:off x="-161366" y="-179294"/>
            <a:ext cx="12925114" cy="7270377"/>
          </a:xfrm>
          <a:prstGeom prst="rect">
            <a:avLst/>
          </a:prstGeom>
        </p:spPr>
      </p:pic>
      <p:sp>
        <p:nvSpPr>
          <p:cNvPr id="9" name="Title 1">
            <a:extLst>
              <a:ext uri="{FF2B5EF4-FFF2-40B4-BE49-F238E27FC236}">
                <a16:creationId xmlns:a16="http://schemas.microsoft.com/office/drawing/2014/main" id="{13504CC7-F35C-97D5-B973-966BFEDAEF8D}"/>
              </a:ext>
            </a:extLst>
          </p:cNvPr>
          <p:cNvSpPr>
            <a:spLocks noGrp="1"/>
          </p:cNvSpPr>
          <p:nvPr>
            <p:ph type="title" hasCustomPrompt="1"/>
          </p:nvPr>
        </p:nvSpPr>
        <p:spPr>
          <a:xfrm>
            <a:off x="831850" y="2068967"/>
            <a:ext cx="10515600" cy="2852737"/>
          </a:xfrm>
        </p:spPr>
        <p:txBody>
          <a:bodyPr anchor="b">
            <a:normAutofit/>
          </a:bodyPr>
          <a:lstStyle>
            <a:lvl1pPr>
              <a:defRPr sz="7000">
                <a:solidFill>
                  <a:schemeClr val="bg1"/>
                </a:solidFill>
              </a:defRPr>
            </a:lvl1pPr>
          </a:lstStyle>
          <a:p>
            <a:r>
              <a:rPr lang="en-GB"/>
              <a:t>Transition slide 2</a:t>
            </a:r>
            <a:endParaRPr lang="en-BE"/>
          </a:p>
        </p:txBody>
      </p:sp>
      <p:sp>
        <p:nvSpPr>
          <p:cNvPr id="12" name="Text Placeholder 2">
            <a:extLst>
              <a:ext uri="{FF2B5EF4-FFF2-40B4-BE49-F238E27FC236}">
                <a16:creationId xmlns:a16="http://schemas.microsoft.com/office/drawing/2014/main" id="{E7B7D541-B8E9-C70F-B433-2B5A8F188B71}"/>
              </a:ext>
            </a:extLst>
          </p:cNvPr>
          <p:cNvSpPr>
            <a:spLocks noGrp="1"/>
          </p:cNvSpPr>
          <p:nvPr>
            <p:ph type="body" idx="1" hasCustomPrompt="1"/>
          </p:nvPr>
        </p:nvSpPr>
        <p:spPr>
          <a:xfrm>
            <a:off x="831850" y="4965020"/>
            <a:ext cx="10515600" cy="847951"/>
          </a:xfrm>
        </p:spPr>
        <p:txBody>
          <a:bodyPr>
            <a:normAutofit/>
          </a:bodyPr>
          <a:lstStyle>
            <a:lvl1pPr marL="0" indent="0">
              <a:buNone/>
              <a:defRPr sz="2800">
                <a:solidFill>
                  <a:srgbClr val="F2981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Section subtitle goes here</a:t>
            </a:r>
          </a:p>
        </p:txBody>
      </p:sp>
    </p:spTree>
    <p:extLst>
      <p:ext uri="{BB962C8B-B14F-4D97-AF65-F5344CB8AC3E}">
        <p14:creationId xmlns:p14="http://schemas.microsoft.com/office/powerpoint/2010/main" val="3719340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eps">
    <p:spTree>
      <p:nvGrpSpPr>
        <p:cNvPr id="1" name=""/>
        <p:cNvGrpSpPr/>
        <p:nvPr/>
      </p:nvGrpSpPr>
      <p:grpSpPr>
        <a:xfrm>
          <a:off x="0" y="0"/>
          <a:ext cx="0" cy="0"/>
          <a:chOff x="0" y="0"/>
          <a:chExt cx="0" cy="0"/>
        </a:xfrm>
      </p:grpSpPr>
      <p:pic>
        <p:nvPicPr>
          <p:cNvPr id="108" name="Picture 107">
            <a:extLst>
              <a:ext uri="{FF2B5EF4-FFF2-40B4-BE49-F238E27FC236}">
                <a16:creationId xmlns:a16="http://schemas.microsoft.com/office/drawing/2014/main" id="{7460292B-AE98-1B22-6B0F-D732DC138AF3}"/>
              </a:ext>
            </a:extLst>
          </p:cNvPr>
          <p:cNvPicPr>
            <a:picLocks noChangeAspect="1"/>
          </p:cNvPicPr>
          <p:nvPr userDrawn="1"/>
        </p:nvPicPr>
        <p:blipFill>
          <a:blip r:embed="rId2"/>
          <a:stretch>
            <a:fillRect/>
          </a:stretch>
        </p:blipFill>
        <p:spPr>
          <a:xfrm>
            <a:off x="9745695" y="2328636"/>
            <a:ext cx="1663700" cy="3898900"/>
          </a:xfrm>
          <a:prstGeom prst="rect">
            <a:avLst/>
          </a:prstGeom>
        </p:spPr>
      </p:pic>
      <p:pic>
        <p:nvPicPr>
          <p:cNvPr id="100" name="Picture 99">
            <a:extLst>
              <a:ext uri="{FF2B5EF4-FFF2-40B4-BE49-F238E27FC236}">
                <a16:creationId xmlns:a16="http://schemas.microsoft.com/office/drawing/2014/main" id="{1659AB52-9522-2B31-DD68-2C2E5342D759}"/>
              </a:ext>
            </a:extLst>
          </p:cNvPr>
          <p:cNvPicPr>
            <a:picLocks noChangeAspect="1"/>
          </p:cNvPicPr>
          <p:nvPr userDrawn="1"/>
        </p:nvPicPr>
        <p:blipFill>
          <a:blip r:embed="rId2"/>
          <a:stretch>
            <a:fillRect/>
          </a:stretch>
        </p:blipFill>
        <p:spPr>
          <a:xfrm>
            <a:off x="2583937" y="2328636"/>
            <a:ext cx="1663700" cy="3898900"/>
          </a:xfrm>
          <a:prstGeom prst="rect">
            <a:avLst/>
          </a:prstGeom>
        </p:spPr>
      </p:pic>
      <p:pic>
        <p:nvPicPr>
          <p:cNvPr id="103" name="Picture 102">
            <a:extLst>
              <a:ext uri="{FF2B5EF4-FFF2-40B4-BE49-F238E27FC236}">
                <a16:creationId xmlns:a16="http://schemas.microsoft.com/office/drawing/2014/main" id="{C9434A41-C39D-869C-AFB8-B2ED166F539D}"/>
              </a:ext>
            </a:extLst>
          </p:cNvPr>
          <p:cNvPicPr>
            <a:picLocks noChangeAspect="1"/>
          </p:cNvPicPr>
          <p:nvPr userDrawn="1"/>
        </p:nvPicPr>
        <p:blipFill>
          <a:blip r:embed="rId2"/>
          <a:stretch>
            <a:fillRect/>
          </a:stretch>
        </p:blipFill>
        <p:spPr>
          <a:xfrm>
            <a:off x="4367808" y="2328636"/>
            <a:ext cx="1663700" cy="3898900"/>
          </a:xfrm>
          <a:prstGeom prst="rect">
            <a:avLst/>
          </a:prstGeom>
        </p:spPr>
      </p:pic>
      <p:pic>
        <p:nvPicPr>
          <p:cNvPr id="104" name="Picture 103">
            <a:extLst>
              <a:ext uri="{FF2B5EF4-FFF2-40B4-BE49-F238E27FC236}">
                <a16:creationId xmlns:a16="http://schemas.microsoft.com/office/drawing/2014/main" id="{2F19EF92-0646-CF7D-6991-3A86E630C195}"/>
              </a:ext>
            </a:extLst>
          </p:cNvPr>
          <p:cNvPicPr>
            <a:picLocks noChangeAspect="1"/>
          </p:cNvPicPr>
          <p:nvPr userDrawn="1"/>
        </p:nvPicPr>
        <p:blipFill>
          <a:blip r:embed="rId2"/>
          <a:stretch>
            <a:fillRect/>
          </a:stretch>
        </p:blipFill>
        <p:spPr>
          <a:xfrm>
            <a:off x="6161624" y="2328636"/>
            <a:ext cx="1663700" cy="3898900"/>
          </a:xfrm>
          <a:prstGeom prst="rect">
            <a:avLst/>
          </a:prstGeom>
        </p:spPr>
      </p:pic>
      <p:pic>
        <p:nvPicPr>
          <p:cNvPr id="98" name="Picture 97">
            <a:extLst>
              <a:ext uri="{FF2B5EF4-FFF2-40B4-BE49-F238E27FC236}">
                <a16:creationId xmlns:a16="http://schemas.microsoft.com/office/drawing/2014/main" id="{E794EABE-8292-17D7-6152-11A58CD7A1F6}"/>
              </a:ext>
            </a:extLst>
          </p:cNvPr>
          <p:cNvPicPr>
            <a:picLocks noChangeAspect="1"/>
          </p:cNvPicPr>
          <p:nvPr userDrawn="1"/>
        </p:nvPicPr>
        <p:blipFill>
          <a:blip r:embed="rId2"/>
          <a:stretch>
            <a:fillRect/>
          </a:stretch>
        </p:blipFill>
        <p:spPr>
          <a:xfrm>
            <a:off x="790121" y="2328636"/>
            <a:ext cx="1663700" cy="3898900"/>
          </a:xfrm>
          <a:prstGeom prst="rect">
            <a:avLst/>
          </a:prstGeom>
        </p:spPr>
      </p:pic>
      <p:sp>
        <p:nvSpPr>
          <p:cNvPr id="2" name="Title 1">
            <a:extLst>
              <a:ext uri="{FF2B5EF4-FFF2-40B4-BE49-F238E27FC236}">
                <a16:creationId xmlns:a16="http://schemas.microsoft.com/office/drawing/2014/main" id="{A6F6779D-9C82-31CA-222D-FDAA6E1830BF}"/>
              </a:ext>
            </a:extLst>
          </p:cNvPr>
          <p:cNvSpPr>
            <a:spLocks noGrp="1"/>
          </p:cNvSpPr>
          <p:nvPr>
            <p:ph type="title"/>
          </p:nvPr>
        </p:nvSpPr>
        <p:spPr/>
        <p:txBody>
          <a:bodyPr/>
          <a:lstStyle/>
          <a:p>
            <a:r>
              <a:rPr lang="da-DK"/>
              <a:t>Klik for at redigere titeltypografien i masteren</a:t>
            </a:r>
            <a:endParaRPr lang="en-BE"/>
          </a:p>
        </p:txBody>
      </p:sp>
      <p:sp>
        <p:nvSpPr>
          <p:cNvPr id="6" name="Slide Number Placeholder 5">
            <a:extLst>
              <a:ext uri="{FF2B5EF4-FFF2-40B4-BE49-F238E27FC236}">
                <a16:creationId xmlns:a16="http://schemas.microsoft.com/office/drawing/2014/main" id="{B530BE34-F5C6-1C11-99C8-B6FEF49F347C}"/>
              </a:ext>
            </a:extLst>
          </p:cNvPr>
          <p:cNvSpPr>
            <a:spLocks noGrp="1"/>
          </p:cNvSpPr>
          <p:nvPr>
            <p:ph type="sldNum" sz="quarter" idx="12"/>
          </p:nvPr>
        </p:nvSpPr>
        <p:spPr/>
        <p:txBody>
          <a:bodyPr/>
          <a:lstStyle/>
          <a:p>
            <a:fld id="{20D56CBA-F39C-BB4E-B4A3-0DE83B55B502}" type="slidenum">
              <a:rPr lang="en-BE" smtClean="0"/>
              <a:t>‹#›</a:t>
            </a:fld>
            <a:endParaRPr lang="en-BE"/>
          </a:p>
        </p:txBody>
      </p:sp>
      <p:sp>
        <p:nvSpPr>
          <p:cNvPr id="19" name="Espace réservé du texte 25">
            <a:extLst>
              <a:ext uri="{FF2B5EF4-FFF2-40B4-BE49-F238E27FC236}">
                <a16:creationId xmlns:a16="http://schemas.microsoft.com/office/drawing/2014/main" id="{165BBE4D-59A5-8952-E9CA-B1FDF892F485}"/>
              </a:ext>
            </a:extLst>
          </p:cNvPr>
          <p:cNvSpPr>
            <a:spLocks noGrp="1"/>
          </p:cNvSpPr>
          <p:nvPr>
            <p:ph type="body" sz="quarter" idx="13" hasCustomPrompt="1"/>
          </p:nvPr>
        </p:nvSpPr>
        <p:spPr>
          <a:xfrm>
            <a:off x="816974" y="3057401"/>
            <a:ext cx="1580561" cy="366712"/>
          </a:xfrm>
        </p:spPr>
        <p:txBody>
          <a:bodyPr/>
          <a:lstStyle>
            <a:lvl1pPr marL="0" indent="0" algn="ctr">
              <a:buNone/>
              <a:defRPr b="0" i="0">
                <a:solidFill>
                  <a:srgbClr val="F2981B"/>
                </a:solidFill>
                <a:latin typeface="Alumni Sans Medium" pitchFamily="2" charset="77"/>
              </a:defRPr>
            </a:lvl1pPr>
            <a:lvl5pPr>
              <a:defRPr/>
            </a:lvl5pPr>
          </a:lstStyle>
          <a:p>
            <a:pPr lvl="0"/>
            <a:r>
              <a:rPr lang="fr-FR" err="1"/>
              <a:t>title</a:t>
            </a:r>
            <a:r>
              <a:rPr lang="fr-FR"/>
              <a:t> </a:t>
            </a:r>
            <a:r>
              <a:rPr lang="fr-FR" err="1"/>
              <a:t>here</a:t>
            </a:r>
            <a:endParaRPr lang="LID4096"/>
          </a:p>
        </p:txBody>
      </p:sp>
      <p:sp>
        <p:nvSpPr>
          <p:cNvPr id="21" name="Espace réservé du texte 25">
            <a:extLst>
              <a:ext uri="{FF2B5EF4-FFF2-40B4-BE49-F238E27FC236}">
                <a16:creationId xmlns:a16="http://schemas.microsoft.com/office/drawing/2014/main" id="{69F84F08-C008-D077-9D62-31A9010F3326}"/>
              </a:ext>
            </a:extLst>
          </p:cNvPr>
          <p:cNvSpPr>
            <a:spLocks noGrp="1"/>
          </p:cNvSpPr>
          <p:nvPr>
            <p:ph type="body" sz="quarter" idx="14" hasCustomPrompt="1"/>
          </p:nvPr>
        </p:nvSpPr>
        <p:spPr>
          <a:xfrm>
            <a:off x="816974" y="3808134"/>
            <a:ext cx="1580561" cy="2071556"/>
          </a:xfrm>
        </p:spPr>
        <p:txBody>
          <a:bodyPr/>
          <a:lstStyle>
            <a:lvl1pPr marL="0" indent="0" algn="ctr">
              <a:buNone/>
              <a:defRPr sz="1800" b="0" i="0">
                <a:solidFill>
                  <a:srgbClr val="280274"/>
                </a:solidFill>
                <a:latin typeface="Lato" panose="020F0502020204030203" pitchFamily="34" charset="77"/>
              </a:defRPr>
            </a:lvl1pPr>
            <a:lvl5pPr>
              <a:defRPr/>
            </a:lvl5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a:t>
            </a:r>
            <a:endParaRPr lang="LID4096"/>
          </a:p>
        </p:txBody>
      </p:sp>
      <p:sp>
        <p:nvSpPr>
          <p:cNvPr id="22" name="Rounded Rectangle 21">
            <a:extLst>
              <a:ext uri="{FF2B5EF4-FFF2-40B4-BE49-F238E27FC236}">
                <a16:creationId xmlns:a16="http://schemas.microsoft.com/office/drawing/2014/main" id="{D2D1C211-9223-24CF-FDD1-81DFF2EEE692}"/>
              </a:ext>
            </a:extLst>
          </p:cNvPr>
          <p:cNvSpPr/>
          <p:nvPr userDrawn="1"/>
        </p:nvSpPr>
        <p:spPr>
          <a:xfrm>
            <a:off x="1260242" y="1916412"/>
            <a:ext cx="744197" cy="744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6" name="Espace réservé du texte 25">
            <a:extLst>
              <a:ext uri="{FF2B5EF4-FFF2-40B4-BE49-F238E27FC236}">
                <a16:creationId xmlns:a16="http://schemas.microsoft.com/office/drawing/2014/main" id="{FB7BD1BA-D0B6-FC73-56CB-3C3940BC7816}"/>
              </a:ext>
            </a:extLst>
          </p:cNvPr>
          <p:cNvSpPr>
            <a:spLocks noGrp="1"/>
          </p:cNvSpPr>
          <p:nvPr>
            <p:ph type="body" sz="quarter" idx="15" hasCustomPrompt="1"/>
          </p:nvPr>
        </p:nvSpPr>
        <p:spPr>
          <a:xfrm>
            <a:off x="1333252" y="1859976"/>
            <a:ext cx="609154" cy="706116"/>
          </a:xfrm>
        </p:spPr>
        <p:txBody>
          <a:bodyPr>
            <a:noAutofit/>
          </a:bodyPr>
          <a:lstStyle>
            <a:lvl1pPr marL="0" indent="0" algn="ctr">
              <a:buNone/>
              <a:defRPr sz="6000" b="0" i="0">
                <a:solidFill>
                  <a:srgbClr val="E1F5FF"/>
                </a:solidFill>
                <a:latin typeface="Alumni Sans Medium" pitchFamily="2" charset="77"/>
              </a:defRPr>
            </a:lvl1pPr>
            <a:lvl5pPr>
              <a:defRPr/>
            </a:lvl5pPr>
          </a:lstStyle>
          <a:p>
            <a:pPr lvl="0"/>
            <a:r>
              <a:rPr lang="fr-FR"/>
              <a:t>1</a:t>
            </a:r>
            <a:endParaRPr lang="LID4096"/>
          </a:p>
        </p:txBody>
      </p:sp>
      <p:sp>
        <p:nvSpPr>
          <p:cNvPr id="39" name="Espace réservé du texte 25">
            <a:extLst>
              <a:ext uri="{FF2B5EF4-FFF2-40B4-BE49-F238E27FC236}">
                <a16:creationId xmlns:a16="http://schemas.microsoft.com/office/drawing/2014/main" id="{07725C1A-4519-CD74-6CCF-BCD7F0E8663C}"/>
              </a:ext>
            </a:extLst>
          </p:cNvPr>
          <p:cNvSpPr>
            <a:spLocks noGrp="1"/>
          </p:cNvSpPr>
          <p:nvPr>
            <p:ph type="body" sz="quarter" idx="16" hasCustomPrompt="1"/>
          </p:nvPr>
        </p:nvSpPr>
        <p:spPr>
          <a:xfrm>
            <a:off x="2608620" y="3057401"/>
            <a:ext cx="1580561" cy="366712"/>
          </a:xfrm>
        </p:spPr>
        <p:txBody>
          <a:bodyPr/>
          <a:lstStyle>
            <a:lvl1pPr marL="0" indent="0" algn="ctr">
              <a:buNone/>
              <a:defRPr b="0" i="0">
                <a:solidFill>
                  <a:srgbClr val="F2981B"/>
                </a:solidFill>
                <a:latin typeface="Alumni Sans Medium" pitchFamily="2" charset="77"/>
              </a:defRPr>
            </a:lvl1pPr>
            <a:lvl5pPr>
              <a:defRPr/>
            </a:lvl5pPr>
          </a:lstStyle>
          <a:p>
            <a:pPr lvl="0"/>
            <a:r>
              <a:rPr lang="fr-FR" err="1"/>
              <a:t>title</a:t>
            </a:r>
            <a:r>
              <a:rPr lang="fr-FR"/>
              <a:t> </a:t>
            </a:r>
            <a:r>
              <a:rPr lang="fr-FR" err="1"/>
              <a:t>here</a:t>
            </a:r>
            <a:endParaRPr lang="LID4096"/>
          </a:p>
        </p:txBody>
      </p:sp>
      <p:sp>
        <p:nvSpPr>
          <p:cNvPr id="40" name="Espace réservé du texte 25">
            <a:extLst>
              <a:ext uri="{FF2B5EF4-FFF2-40B4-BE49-F238E27FC236}">
                <a16:creationId xmlns:a16="http://schemas.microsoft.com/office/drawing/2014/main" id="{488793FD-DD5E-1EA2-B63A-C2967D110E74}"/>
              </a:ext>
            </a:extLst>
          </p:cNvPr>
          <p:cNvSpPr>
            <a:spLocks noGrp="1"/>
          </p:cNvSpPr>
          <p:nvPr>
            <p:ph type="body" sz="quarter" idx="17" hasCustomPrompt="1"/>
          </p:nvPr>
        </p:nvSpPr>
        <p:spPr>
          <a:xfrm>
            <a:off x="2608620" y="3808134"/>
            <a:ext cx="1580561" cy="2071556"/>
          </a:xfrm>
        </p:spPr>
        <p:txBody>
          <a:bodyPr/>
          <a:lstStyle>
            <a:lvl1pPr marL="0" indent="0" algn="ctr">
              <a:buNone/>
              <a:defRPr sz="1800" b="0" i="0">
                <a:solidFill>
                  <a:srgbClr val="280274"/>
                </a:solidFill>
                <a:latin typeface="Lato" panose="020F0502020204030203" pitchFamily="34" charset="77"/>
              </a:defRPr>
            </a:lvl1pPr>
            <a:lvl5pPr>
              <a:defRPr/>
            </a:lvl5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a:t>
            </a:r>
            <a:endParaRPr lang="LID4096"/>
          </a:p>
        </p:txBody>
      </p:sp>
      <p:sp>
        <p:nvSpPr>
          <p:cNvPr id="49" name="Espace réservé du texte 25">
            <a:extLst>
              <a:ext uri="{FF2B5EF4-FFF2-40B4-BE49-F238E27FC236}">
                <a16:creationId xmlns:a16="http://schemas.microsoft.com/office/drawing/2014/main" id="{F1E08513-5B4C-C9A2-97F0-2DBDF6C781DA}"/>
              </a:ext>
            </a:extLst>
          </p:cNvPr>
          <p:cNvSpPr>
            <a:spLocks noGrp="1"/>
          </p:cNvSpPr>
          <p:nvPr>
            <p:ph type="body" sz="quarter" idx="19" hasCustomPrompt="1"/>
          </p:nvPr>
        </p:nvSpPr>
        <p:spPr>
          <a:xfrm>
            <a:off x="4394448" y="3057401"/>
            <a:ext cx="1580561" cy="366712"/>
          </a:xfrm>
        </p:spPr>
        <p:txBody>
          <a:bodyPr/>
          <a:lstStyle>
            <a:lvl1pPr marL="0" indent="0" algn="ctr">
              <a:buNone/>
              <a:defRPr b="0" i="0">
                <a:solidFill>
                  <a:srgbClr val="F2981B"/>
                </a:solidFill>
                <a:latin typeface="Alumni Sans Medium" pitchFamily="2" charset="77"/>
              </a:defRPr>
            </a:lvl1pPr>
            <a:lvl5pPr>
              <a:defRPr/>
            </a:lvl5pPr>
          </a:lstStyle>
          <a:p>
            <a:pPr lvl="0"/>
            <a:r>
              <a:rPr lang="fr-FR" err="1"/>
              <a:t>title</a:t>
            </a:r>
            <a:r>
              <a:rPr lang="fr-FR"/>
              <a:t> </a:t>
            </a:r>
            <a:r>
              <a:rPr lang="fr-FR" err="1"/>
              <a:t>here</a:t>
            </a:r>
            <a:endParaRPr lang="LID4096"/>
          </a:p>
        </p:txBody>
      </p:sp>
      <p:sp>
        <p:nvSpPr>
          <p:cNvPr id="50" name="Espace réservé du texte 25">
            <a:extLst>
              <a:ext uri="{FF2B5EF4-FFF2-40B4-BE49-F238E27FC236}">
                <a16:creationId xmlns:a16="http://schemas.microsoft.com/office/drawing/2014/main" id="{7ADF58B2-85A5-A045-8CDA-C3F891569ADD}"/>
              </a:ext>
            </a:extLst>
          </p:cNvPr>
          <p:cNvSpPr>
            <a:spLocks noGrp="1"/>
          </p:cNvSpPr>
          <p:nvPr>
            <p:ph type="body" sz="quarter" idx="20" hasCustomPrompt="1"/>
          </p:nvPr>
        </p:nvSpPr>
        <p:spPr>
          <a:xfrm>
            <a:off x="4394448" y="3808134"/>
            <a:ext cx="1580561" cy="2071556"/>
          </a:xfrm>
        </p:spPr>
        <p:txBody>
          <a:bodyPr/>
          <a:lstStyle>
            <a:lvl1pPr marL="0" indent="0" algn="ctr">
              <a:buNone/>
              <a:defRPr sz="1800" b="0" i="0">
                <a:solidFill>
                  <a:srgbClr val="280274"/>
                </a:solidFill>
                <a:latin typeface="Lato" panose="020F0502020204030203" pitchFamily="34" charset="77"/>
              </a:defRPr>
            </a:lvl1pPr>
            <a:lvl5pPr>
              <a:defRPr/>
            </a:lvl5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a:t>
            </a:r>
            <a:endParaRPr lang="LID4096"/>
          </a:p>
        </p:txBody>
      </p:sp>
      <p:sp>
        <p:nvSpPr>
          <p:cNvPr id="59" name="Espace réservé du texte 25">
            <a:extLst>
              <a:ext uri="{FF2B5EF4-FFF2-40B4-BE49-F238E27FC236}">
                <a16:creationId xmlns:a16="http://schemas.microsoft.com/office/drawing/2014/main" id="{EC4ABE3E-E71D-9FBE-8B9D-7C4644E7C1F4}"/>
              </a:ext>
            </a:extLst>
          </p:cNvPr>
          <p:cNvSpPr>
            <a:spLocks noGrp="1"/>
          </p:cNvSpPr>
          <p:nvPr>
            <p:ph type="body" sz="quarter" idx="22" hasCustomPrompt="1"/>
          </p:nvPr>
        </p:nvSpPr>
        <p:spPr>
          <a:xfrm>
            <a:off x="6172182" y="3057401"/>
            <a:ext cx="1580561" cy="366712"/>
          </a:xfrm>
        </p:spPr>
        <p:txBody>
          <a:bodyPr/>
          <a:lstStyle>
            <a:lvl1pPr marL="0" indent="0" algn="ctr">
              <a:buNone/>
              <a:defRPr b="0" i="0">
                <a:solidFill>
                  <a:srgbClr val="F2981B"/>
                </a:solidFill>
                <a:latin typeface="Alumni Sans Medium" pitchFamily="2" charset="77"/>
              </a:defRPr>
            </a:lvl1pPr>
            <a:lvl5pPr>
              <a:defRPr/>
            </a:lvl5pPr>
          </a:lstStyle>
          <a:p>
            <a:pPr lvl="0"/>
            <a:r>
              <a:rPr lang="fr-FR" err="1"/>
              <a:t>title</a:t>
            </a:r>
            <a:r>
              <a:rPr lang="fr-FR"/>
              <a:t> </a:t>
            </a:r>
            <a:r>
              <a:rPr lang="fr-FR" err="1"/>
              <a:t>here</a:t>
            </a:r>
            <a:endParaRPr lang="LID4096"/>
          </a:p>
        </p:txBody>
      </p:sp>
      <p:sp>
        <p:nvSpPr>
          <p:cNvPr id="60" name="Espace réservé du texte 25">
            <a:extLst>
              <a:ext uri="{FF2B5EF4-FFF2-40B4-BE49-F238E27FC236}">
                <a16:creationId xmlns:a16="http://schemas.microsoft.com/office/drawing/2014/main" id="{ABF9E753-1B20-DE90-DA02-B398BC19E1D7}"/>
              </a:ext>
            </a:extLst>
          </p:cNvPr>
          <p:cNvSpPr>
            <a:spLocks noGrp="1"/>
          </p:cNvSpPr>
          <p:nvPr>
            <p:ph type="body" sz="quarter" idx="23" hasCustomPrompt="1"/>
          </p:nvPr>
        </p:nvSpPr>
        <p:spPr>
          <a:xfrm>
            <a:off x="6172182" y="3808134"/>
            <a:ext cx="1580561" cy="2071556"/>
          </a:xfrm>
        </p:spPr>
        <p:txBody>
          <a:bodyPr/>
          <a:lstStyle>
            <a:lvl1pPr marL="0" indent="0" algn="ctr">
              <a:buNone/>
              <a:defRPr sz="1800" b="0" i="0">
                <a:solidFill>
                  <a:srgbClr val="280274"/>
                </a:solidFill>
                <a:latin typeface="Lato" panose="020F0502020204030203" pitchFamily="34" charset="77"/>
              </a:defRPr>
            </a:lvl1pPr>
            <a:lvl5pPr>
              <a:defRPr/>
            </a:lvl5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a:t>
            </a:r>
            <a:endParaRPr lang="LID4096"/>
          </a:p>
        </p:txBody>
      </p:sp>
      <p:sp>
        <p:nvSpPr>
          <p:cNvPr id="69" name="Espace réservé du texte 25">
            <a:extLst>
              <a:ext uri="{FF2B5EF4-FFF2-40B4-BE49-F238E27FC236}">
                <a16:creationId xmlns:a16="http://schemas.microsoft.com/office/drawing/2014/main" id="{C10F50F6-76ED-7DD2-5402-042C1933A174}"/>
              </a:ext>
            </a:extLst>
          </p:cNvPr>
          <p:cNvSpPr>
            <a:spLocks noGrp="1"/>
          </p:cNvSpPr>
          <p:nvPr>
            <p:ph type="body" sz="quarter" idx="25" hasCustomPrompt="1"/>
          </p:nvPr>
        </p:nvSpPr>
        <p:spPr>
          <a:xfrm>
            <a:off x="7968208" y="3057401"/>
            <a:ext cx="1580561" cy="366712"/>
          </a:xfrm>
        </p:spPr>
        <p:txBody>
          <a:bodyPr/>
          <a:lstStyle>
            <a:lvl1pPr marL="0" indent="0" algn="ctr">
              <a:buNone/>
              <a:defRPr b="0" i="0">
                <a:solidFill>
                  <a:srgbClr val="F2981B"/>
                </a:solidFill>
                <a:latin typeface="Alumni Sans Medium" pitchFamily="2" charset="77"/>
              </a:defRPr>
            </a:lvl1pPr>
            <a:lvl5pPr>
              <a:defRPr/>
            </a:lvl5pPr>
          </a:lstStyle>
          <a:p>
            <a:pPr lvl="0"/>
            <a:r>
              <a:rPr lang="fr-FR" err="1"/>
              <a:t>title</a:t>
            </a:r>
            <a:r>
              <a:rPr lang="fr-FR"/>
              <a:t> </a:t>
            </a:r>
            <a:r>
              <a:rPr lang="fr-FR" err="1"/>
              <a:t>here</a:t>
            </a:r>
            <a:endParaRPr lang="LID4096"/>
          </a:p>
        </p:txBody>
      </p:sp>
      <p:sp>
        <p:nvSpPr>
          <p:cNvPr id="70" name="Espace réservé du texte 25">
            <a:extLst>
              <a:ext uri="{FF2B5EF4-FFF2-40B4-BE49-F238E27FC236}">
                <a16:creationId xmlns:a16="http://schemas.microsoft.com/office/drawing/2014/main" id="{0D6108E0-0997-3916-1DBD-8191793ECFC9}"/>
              </a:ext>
            </a:extLst>
          </p:cNvPr>
          <p:cNvSpPr>
            <a:spLocks noGrp="1"/>
          </p:cNvSpPr>
          <p:nvPr>
            <p:ph type="body" sz="quarter" idx="26" hasCustomPrompt="1"/>
          </p:nvPr>
        </p:nvSpPr>
        <p:spPr>
          <a:xfrm>
            <a:off x="7968208" y="3808134"/>
            <a:ext cx="1580561" cy="2071556"/>
          </a:xfrm>
        </p:spPr>
        <p:txBody>
          <a:bodyPr/>
          <a:lstStyle>
            <a:lvl1pPr marL="0" indent="0" algn="ctr">
              <a:buNone/>
              <a:defRPr sz="1800" b="0" i="0">
                <a:solidFill>
                  <a:srgbClr val="280274"/>
                </a:solidFill>
                <a:latin typeface="Lato" panose="020F0502020204030203" pitchFamily="34" charset="77"/>
              </a:defRPr>
            </a:lvl1pPr>
            <a:lvl5pPr>
              <a:defRPr/>
            </a:lvl5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a:t>
            </a:r>
            <a:endParaRPr lang="LID4096"/>
          </a:p>
        </p:txBody>
      </p:sp>
      <p:sp>
        <p:nvSpPr>
          <p:cNvPr id="79" name="Espace réservé du texte 25">
            <a:extLst>
              <a:ext uri="{FF2B5EF4-FFF2-40B4-BE49-F238E27FC236}">
                <a16:creationId xmlns:a16="http://schemas.microsoft.com/office/drawing/2014/main" id="{D8CAB121-5929-6608-DB2F-F89E4AD2FDF2}"/>
              </a:ext>
            </a:extLst>
          </p:cNvPr>
          <p:cNvSpPr>
            <a:spLocks noGrp="1"/>
          </p:cNvSpPr>
          <p:nvPr>
            <p:ph type="body" sz="quarter" idx="28" hasCustomPrompt="1"/>
          </p:nvPr>
        </p:nvSpPr>
        <p:spPr>
          <a:xfrm>
            <a:off x="9748554" y="3057401"/>
            <a:ext cx="1580561" cy="366712"/>
          </a:xfrm>
        </p:spPr>
        <p:txBody>
          <a:bodyPr/>
          <a:lstStyle>
            <a:lvl1pPr marL="0" indent="0" algn="ctr">
              <a:buNone/>
              <a:defRPr b="0" i="0">
                <a:solidFill>
                  <a:srgbClr val="F2981B"/>
                </a:solidFill>
                <a:latin typeface="Alumni Sans Medium" pitchFamily="2" charset="77"/>
              </a:defRPr>
            </a:lvl1pPr>
            <a:lvl5pPr>
              <a:defRPr/>
            </a:lvl5pPr>
          </a:lstStyle>
          <a:p>
            <a:pPr lvl="0"/>
            <a:r>
              <a:rPr lang="fr-FR" err="1"/>
              <a:t>title</a:t>
            </a:r>
            <a:r>
              <a:rPr lang="fr-FR"/>
              <a:t> </a:t>
            </a:r>
            <a:r>
              <a:rPr lang="fr-FR" err="1"/>
              <a:t>here</a:t>
            </a:r>
            <a:endParaRPr lang="LID4096"/>
          </a:p>
        </p:txBody>
      </p:sp>
      <p:sp>
        <p:nvSpPr>
          <p:cNvPr id="80" name="Espace réservé du texte 25">
            <a:extLst>
              <a:ext uri="{FF2B5EF4-FFF2-40B4-BE49-F238E27FC236}">
                <a16:creationId xmlns:a16="http://schemas.microsoft.com/office/drawing/2014/main" id="{5542E7DE-2142-7D5A-5A8E-A4F7244EE051}"/>
              </a:ext>
            </a:extLst>
          </p:cNvPr>
          <p:cNvSpPr>
            <a:spLocks noGrp="1"/>
          </p:cNvSpPr>
          <p:nvPr>
            <p:ph type="body" sz="quarter" idx="29" hasCustomPrompt="1"/>
          </p:nvPr>
        </p:nvSpPr>
        <p:spPr>
          <a:xfrm>
            <a:off x="9748554" y="3808134"/>
            <a:ext cx="1580561" cy="2071556"/>
          </a:xfrm>
        </p:spPr>
        <p:txBody>
          <a:bodyPr/>
          <a:lstStyle>
            <a:lvl1pPr marL="0" indent="0" algn="ctr">
              <a:buNone/>
              <a:defRPr sz="1800" b="0" i="0">
                <a:solidFill>
                  <a:srgbClr val="280274"/>
                </a:solidFill>
                <a:latin typeface="Lato" panose="020F0502020204030203" pitchFamily="34" charset="77"/>
              </a:defRPr>
            </a:lvl1pPr>
            <a:lvl5pPr>
              <a:defRPr/>
            </a:lvl5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a:t>
            </a:r>
            <a:endParaRPr lang="LID4096"/>
          </a:p>
        </p:txBody>
      </p:sp>
      <p:sp>
        <p:nvSpPr>
          <p:cNvPr id="110" name="Rounded Rectangle 109">
            <a:extLst>
              <a:ext uri="{FF2B5EF4-FFF2-40B4-BE49-F238E27FC236}">
                <a16:creationId xmlns:a16="http://schemas.microsoft.com/office/drawing/2014/main" id="{A4A7EB36-78F3-135D-517B-E362AF31C672}"/>
              </a:ext>
            </a:extLst>
          </p:cNvPr>
          <p:cNvSpPr/>
          <p:nvPr userDrawn="1"/>
        </p:nvSpPr>
        <p:spPr>
          <a:xfrm>
            <a:off x="3055419" y="1916412"/>
            <a:ext cx="744197" cy="744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1" name="Espace réservé du texte 25">
            <a:extLst>
              <a:ext uri="{FF2B5EF4-FFF2-40B4-BE49-F238E27FC236}">
                <a16:creationId xmlns:a16="http://schemas.microsoft.com/office/drawing/2014/main" id="{0C0086EE-0E7D-87DE-FF07-0FA4B2E38B06}"/>
              </a:ext>
            </a:extLst>
          </p:cNvPr>
          <p:cNvSpPr>
            <a:spLocks noGrp="1"/>
          </p:cNvSpPr>
          <p:nvPr>
            <p:ph type="body" sz="quarter" idx="31" hasCustomPrompt="1"/>
          </p:nvPr>
        </p:nvSpPr>
        <p:spPr>
          <a:xfrm>
            <a:off x="3128429" y="1859976"/>
            <a:ext cx="609154" cy="706116"/>
          </a:xfrm>
        </p:spPr>
        <p:txBody>
          <a:bodyPr>
            <a:noAutofit/>
          </a:bodyPr>
          <a:lstStyle>
            <a:lvl1pPr marL="0" indent="0" algn="ctr">
              <a:buNone/>
              <a:defRPr sz="6000" b="0" i="0">
                <a:solidFill>
                  <a:srgbClr val="E1F5FF"/>
                </a:solidFill>
                <a:latin typeface="Alumni Sans Medium" pitchFamily="2" charset="77"/>
              </a:defRPr>
            </a:lvl1pPr>
            <a:lvl5pPr>
              <a:defRPr/>
            </a:lvl5pPr>
          </a:lstStyle>
          <a:p>
            <a:pPr lvl="0"/>
            <a:r>
              <a:rPr lang="fr-FR"/>
              <a:t>2</a:t>
            </a:r>
            <a:endParaRPr lang="LID4096"/>
          </a:p>
        </p:txBody>
      </p:sp>
      <p:sp>
        <p:nvSpPr>
          <p:cNvPr id="122" name="Rounded Rectangle 121">
            <a:extLst>
              <a:ext uri="{FF2B5EF4-FFF2-40B4-BE49-F238E27FC236}">
                <a16:creationId xmlns:a16="http://schemas.microsoft.com/office/drawing/2014/main" id="{7F1851AA-8E94-B8A3-2CCA-B81787626E8B}"/>
              </a:ext>
            </a:extLst>
          </p:cNvPr>
          <p:cNvSpPr/>
          <p:nvPr userDrawn="1"/>
        </p:nvSpPr>
        <p:spPr>
          <a:xfrm>
            <a:off x="4848439" y="1916412"/>
            <a:ext cx="744197" cy="744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3" name="Espace réservé du texte 25">
            <a:extLst>
              <a:ext uri="{FF2B5EF4-FFF2-40B4-BE49-F238E27FC236}">
                <a16:creationId xmlns:a16="http://schemas.microsoft.com/office/drawing/2014/main" id="{A88AE02D-17A0-5B8F-D461-CB979E1D65E7}"/>
              </a:ext>
            </a:extLst>
          </p:cNvPr>
          <p:cNvSpPr>
            <a:spLocks noGrp="1"/>
          </p:cNvSpPr>
          <p:nvPr>
            <p:ph type="body" sz="quarter" idx="32" hasCustomPrompt="1"/>
          </p:nvPr>
        </p:nvSpPr>
        <p:spPr>
          <a:xfrm>
            <a:off x="4921449" y="1859976"/>
            <a:ext cx="609154" cy="706116"/>
          </a:xfrm>
        </p:spPr>
        <p:txBody>
          <a:bodyPr>
            <a:noAutofit/>
          </a:bodyPr>
          <a:lstStyle>
            <a:lvl1pPr marL="0" indent="0" algn="ctr">
              <a:buNone/>
              <a:defRPr sz="6000" b="0" i="0">
                <a:solidFill>
                  <a:srgbClr val="E1F5FF"/>
                </a:solidFill>
                <a:latin typeface="Alumni Sans Medium" pitchFamily="2" charset="77"/>
              </a:defRPr>
            </a:lvl1pPr>
            <a:lvl5pPr>
              <a:defRPr/>
            </a:lvl5pPr>
          </a:lstStyle>
          <a:p>
            <a:pPr lvl="0"/>
            <a:r>
              <a:rPr lang="fr-FR"/>
              <a:t>3</a:t>
            </a:r>
            <a:endParaRPr lang="LID4096"/>
          </a:p>
        </p:txBody>
      </p:sp>
      <p:sp>
        <p:nvSpPr>
          <p:cNvPr id="124" name="Rounded Rectangle 123">
            <a:extLst>
              <a:ext uri="{FF2B5EF4-FFF2-40B4-BE49-F238E27FC236}">
                <a16:creationId xmlns:a16="http://schemas.microsoft.com/office/drawing/2014/main" id="{06B0ABE6-2921-9C54-DDBB-E1090B4C666A}"/>
              </a:ext>
            </a:extLst>
          </p:cNvPr>
          <p:cNvSpPr/>
          <p:nvPr userDrawn="1"/>
        </p:nvSpPr>
        <p:spPr>
          <a:xfrm>
            <a:off x="6643616" y="1916412"/>
            <a:ext cx="744197" cy="744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5" name="Espace réservé du texte 25">
            <a:extLst>
              <a:ext uri="{FF2B5EF4-FFF2-40B4-BE49-F238E27FC236}">
                <a16:creationId xmlns:a16="http://schemas.microsoft.com/office/drawing/2014/main" id="{F9111E5E-3EBC-0321-234D-DB63D4B0814B}"/>
              </a:ext>
            </a:extLst>
          </p:cNvPr>
          <p:cNvSpPr>
            <a:spLocks noGrp="1"/>
          </p:cNvSpPr>
          <p:nvPr>
            <p:ph type="body" sz="quarter" idx="33" hasCustomPrompt="1"/>
          </p:nvPr>
        </p:nvSpPr>
        <p:spPr>
          <a:xfrm>
            <a:off x="6716626" y="1859976"/>
            <a:ext cx="609154" cy="706116"/>
          </a:xfrm>
        </p:spPr>
        <p:txBody>
          <a:bodyPr>
            <a:noAutofit/>
          </a:bodyPr>
          <a:lstStyle>
            <a:lvl1pPr marL="0" indent="0" algn="ctr">
              <a:buNone/>
              <a:defRPr sz="6000" b="0" i="0">
                <a:solidFill>
                  <a:srgbClr val="E1F5FF"/>
                </a:solidFill>
                <a:latin typeface="Alumni Sans Medium" pitchFamily="2" charset="77"/>
              </a:defRPr>
            </a:lvl1pPr>
            <a:lvl5pPr>
              <a:defRPr/>
            </a:lvl5pPr>
          </a:lstStyle>
          <a:p>
            <a:pPr lvl="0"/>
            <a:r>
              <a:rPr lang="fr-FR"/>
              <a:t>4</a:t>
            </a:r>
            <a:endParaRPr lang="LID4096"/>
          </a:p>
        </p:txBody>
      </p:sp>
      <p:pic>
        <p:nvPicPr>
          <p:cNvPr id="132" name="Picture 131">
            <a:extLst>
              <a:ext uri="{FF2B5EF4-FFF2-40B4-BE49-F238E27FC236}">
                <a16:creationId xmlns:a16="http://schemas.microsoft.com/office/drawing/2014/main" id="{BC949B6C-BEDA-7950-5F23-8DF31F2FE560}"/>
              </a:ext>
            </a:extLst>
          </p:cNvPr>
          <p:cNvPicPr>
            <a:picLocks noChangeAspect="1"/>
          </p:cNvPicPr>
          <p:nvPr userDrawn="1"/>
        </p:nvPicPr>
        <p:blipFill>
          <a:blip r:embed="rId2"/>
          <a:stretch>
            <a:fillRect/>
          </a:stretch>
        </p:blipFill>
        <p:spPr>
          <a:xfrm>
            <a:off x="7964082" y="2328636"/>
            <a:ext cx="1663700" cy="3898900"/>
          </a:xfrm>
          <a:prstGeom prst="rect">
            <a:avLst/>
          </a:prstGeom>
        </p:spPr>
      </p:pic>
      <p:sp>
        <p:nvSpPr>
          <p:cNvPr id="134" name="Rounded Rectangle 133">
            <a:extLst>
              <a:ext uri="{FF2B5EF4-FFF2-40B4-BE49-F238E27FC236}">
                <a16:creationId xmlns:a16="http://schemas.microsoft.com/office/drawing/2014/main" id="{841A3456-C701-11F9-FF58-4F0A3C3BCE9B}"/>
              </a:ext>
            </a:extLst>
          </p:cNvPr>
          <p:cNvSpPr/>
          <p:nvPr userDrawn="1"/>
        </p:nvSpPr>
        <p:spPr>
          <a:xfrm>
            <a:off x="8444713" y="1916412"/>
            <a:ext cx="744197" cy="744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35" name="Espace réservé du texte 25">
            <a:extLst>
              <a:ext uri="{FF2B5EF4-FFF2-40B4-BE49-F238E27FC236}">
                <a16:creationId xmlns:a16="http://schemas.microsoft.com/office/drawing/2014/main" id="{80E22D50-D5F0-B028-6F91-56B92C052DDF}"/>
              </a:ext>
            </a:extLst>
          </p:cNvPr>
          <p:cNvSpPr>
            <a:spLocks noGrp="1"/>
          </p:cNvSpPr>
          <p:nvPr>
            <p:ph type="body" sz="quarter" idx="34" hasCustomPrompt="1"/>
          </p:nvPr>
        </p:nvSpPr>
        <p:spPr>
          <a:xfrm>
            <a:off x="8517723" y="1859976"/>
            <a:ext cx="609154" cy="706116"/>
          </a:xfrm>
        </p:spPr>
        <p:txBody>
          <a:bodyPr>
            <a:noAutofit/>
          </a:bodyPr>
          <a:lstStyle>
            <a:lvl1pPr marL="0" indent="0" algn="ctr">
              <a:buNone/>
              <a:defRPr sz="6000" b="0" i="0">
                <a:solidFill>
                  <a:srgbClr val="E1F5FF"/>
                </a:solidFill>
                <a:latin typeface="Alumni Sans Medium" pitchFamily="2" charset="77"/>
              </a:defRPr>
            </a:lvl1pPr>
            <a:lvl5pPr>
              <a:defRPr/>
            </a:lvl5pPr>
          </a:lstStyle>
          <a:p>
            <a:pPr lvl="0"/>
            <a:r>
              <a:rPr lang="fr-FR"/>
              <a:t>5</a:t>
            </a:r>
            <a:endParaRPr lang="LID4096"/>
          </a:p>
        </p:txBody>
      </p:sp>
      <p:sp>
        <p:nvSpPr>
          <p:cNvPr id="136" name="Rounded Rectangle 135">
            <a:extLst>
              <a:ext uri="{FF2B5EF4-FFF2-40B4-BE49-F238E27FC236}">
                <a16:creationId xmlns:a16="http://schemas.microsoft.com/office/drawing/2014/main" id="{C3E4140C-04A9-05D6-E641-A89D6C66D7A1}"/>
              </a:ext>
            </a:extLst>
          </p:cNvPr>
          <p:cNvSpPr/>
          <p:nvPr userDrawn="1"/>
        </p:nvSpPr>
        <p:spPr>
          <a:xfrm>
            <a:off x="10239890" y="1916412"/>
            <a:ext cx="744197" cy="744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37" name="Espace réservé du texte 25">
            <a:extLst>
              <a:ext uri="{FF2B5EF4-FFF2-40B4-BE49-F238E27FC236}">
                <a16:creationId xmlns:a16="http://schemas.microsoft.com/office/drawing/2014/main" id="{873A44F1-14AD-CF5E-2809-A392DC39BCB4}"/>
              </a:ext>
            </a:extLst>
          </p:cNvPr>
          <p:cNvSpPr>
            <a:spLocks noGrp="1"/>
          </p:cNvSpPr>
          <p:nvPr>
            <p:ph type="body" sz="quarter" idx="35" hasCustomPrompt="1"/>
          </p:nvPr>
        </p:nvSpPr>
        <p:spPr>
          <a:xfrm>
            <a:off x="10312900" y="1859976"/>
            <a:ext cx="609154" cy="706116"/>
          </a:xfrm>
        </p:spPr>
        <p:txBody>
          <a:bodyPr>
            <a:noAutofit/>
          </a:bodyPr>
          <a:lstStyle>
            <a:lvl1pPr marL="0" indent="0" algn="ctr">
              <a:buNone/>
              <a:defRPr sz="6000" b="0" i="0">
                <a:solidFill>
                  <a:srgbClr val="E1F5FF"/>
                </a:solidFill>
                <a:latin typeface="Alumni Sans Medium" pitchFamily="2" charset="77"/>
              </a:defRPr>
            </a:lvl1pPr>
            <a:lvl5pPr>
              <a:defRPr/>
            </a:lvl5pPr>
          </a:lstStyle>
          <a:p>
            <a:pPr lvl="0"/>
            <a:r>
              <a:rPr lang="fr-FR"/>
              <a:t>6</a:t>
            </a:r>
            <a:endParaRPr lang="LID4096"/>
          </a:p>
        </p:txBody>
      </p:sp>
      <p:pic>
        <p:nvPicPr>
          <p:cNvPr id="3" name="Picture 2" descr="A close up of a logo&#10;&#10;AI-generated content may be incorrect.">
            <a:extLst>
              <a:ext uri="{FF2B5EF4-FFF2-40B4-BE49-F238E27FC236}">
                <a16:creationId xmlns:a16="http://schemas.microsoft.com/office/drawing/2014/main" id="{6883319E-B22A-39A5-C362-19730472004F}"/>
              </a:ext>
            </a:extLst>
          </p:cNvPr>
          <p:cNvPicPr>
            <a:picLocks noChangeAspect="1"/>
          </p:cNvPicPr>
          <p:nvPr userDrawn="1"/>
        </p:nvPicPr>
        <p:blipFill>
          <a:blip r:embed="rId3"/>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76528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E6FA8-D8AA-7355-F62C-5B25EF42D15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B3CA933-75ED-220B-B7EE-268C19D188F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2D6FECC-F86D-1060-6BC9-107383E0943B}"/>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5" name="Footer Placeholder 4">
            <a:extLst>
              <a:ext uri="{FF2B5EF4-FFF2-40B4-BE49-F238E27FC236}">
                <a16:creationId xmlns:a16="http://schemas.microsoft.com/office/drawing/2014/main" id="{E2AB7FFC-013F-D1B3-7B4F-AD508EAC25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17B40A-D6DB-87BA-3E93-B32A60C1E429}"/>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2302439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Obj" preserve="1">
  <p:cSld name="To indholdsobjek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9256A-49F2-0583-6519-65C4E844340A}"/>
              </a:ext>
            </a:extLst>
          </p:cNvPr>
          <p:cNvSpPr>
            <a:spLocks noGrp="1"/>
          </p:cNvSpPr>
          <p:nvPr>
            <p:ph type="title"/>
          </p:nvPr>
        </p:nvSpPr>
        <p:spPr/>
        <p:txBody>
          <a:bodyPr/>
          <a:lstStyle/>
          <a:p>
            <a:r>
              <a:rPr lang="da-DK"/>
              <a:t>Klik for at redigere titeltypografien i masteren</a:t>
            </a:r>
            <a:endParaRPr lang="en-BE"/>
          </a:p>
        </p:txBody>
      </p:sp>
      <p:sp>
        <p:nvSpPr>
          <p:cNvPr id="3" name="Content Placeholder 2">
            <a:extLst>
              <a:ext uri="{FF2B5EF4-FFF2-40B4-BE49-F238E27FC236}">
                <a16:creationId xmlns:a16="http://schemas.microsoft.com/office/drawing/2014/main" id="{E6ACE34F-AECF-A087-E110-28AFFD3BB23B}"/>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4" name="Content Placeholder 3">
            <a:extLst>
              <a:ext uri="{FF2B5EF4-FFF2-40B4-BE49-F238E27FC236}">
                <a16:creationId xmlns:a16="http://schemas.microsoft.com/office/drawing/2014/main" id="{34647893-F93C-2AAA-7387-5D32377011CE}"/>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6" name="Footer Placeholder 5">
            <a:extLst>
              <a:ext uri="{FF2B5EF4-FFF2-40B4-BE49-F238E27FC236}">
                <a16:creationId xmlns:a16="http://schemas.microsoft.com/office/drawing/2014/main" id="{59CC3BEE-167E-E9FA-8361-09B58312E96B}"/>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9C8DCF58-6AD1-4BF6-D8F2-752F85D438BB}"/>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5" name="Picture 4" descr="A close up of a logo&#10;&#10;AI-generated content may be incorrect.">
            <a:extLst>
              <a:ext uri="{FF2B5EF4-FFF2-40B4-BE49-F238E27FC236}">
                <a16:creationId xmlns:a16="http://schemas.microsoft.com/office/drawing/2014/main" id="{CE2C9BAC-3E6B-00D6-2B17-A414CF6439A8}"/>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3126940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Highlig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9256A-49F2-0583-6519-65C4E844340A}"/>
              </a:ext>
            </a:extLst>
          </p:cNvPr>
          <p:cNvSpPr>
            <a:spLocks noGrp="1"/>
          </p:cNvSpPr>
          <p:nvPr>
            <p:ph type="title"/>
          </p:nvPr>
        </p:nvSpPr>
        <p:spPr/>
        <p:txBody>
          <a:bodyPr/>
          <a:lstStyle/>
          <a:p>
            <a:r>
              <a:rPr lang="da-DK"/>
              <a:t>Klik for at redigere titeltypografien i masteren</a:t>
            </a:r>
            <a:endParaRPr lang="en-BE"/>
          </a:p>
        </p:txBody>
      </p:sp>
      <p:sp>
        <p:nvSpPr>
          <p:cNvPr id="3" name="Content Placeholder 2">
            <a:extLst>
              <a:ext uri="{FF2B5EF4-FFF2-40B4-BE49-F238E27FC236}">
                <a16:creationId xmlns:a16="http://schemas.microsoft.com/office/drawing/2014/main" id="{E6ACE34F-AECF-A087-E110-28AFFD3BB23B}"/>
              </a:ext>
            </a:extLst>
          </p:cNvPr>
          <p:cNvSpPr>
            <a:spLocks noGrp="1"/>
          </p:cNvSpPr>
          <p:nvPr>
            <p:ph sz="half" idx="1"/>
          </p:nvPr>
        </p:nvSpPr>
        <p:spPr>
          <a:xfrm>
            <a:off x="838200" y="1825625"/>
            <a:ext cx="3781926"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6" name="Footer Placeholder 5">
            <a:extLst>
              <a:ext uri="{FF2B5EF4-FFF2-40B4-BE49-F238E27FC236}">
                <a16:creationId xmlns:a16="http://schemas.microsoft.com/office/drawing/2014/main" id="{59CC3BEE-167E-E9FA-8361-09B58312E96B}"/>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9C8DCF58-6AD1-4BF6-D8F2-752F85D438BB}"/>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21" name="Picture 20">
            <a:extLst>
              <a:ext uri="{FF2B5EF4-FFF2-40B4-BE49-F238E27FC236}">
                <a16:creationId xmlns:a16="http://schemas.microsoft.com/office/drawing/2014/main" id="{1910EAC5-FB0E-B986-C5CA-0733B772B96E}"/>
              </a:ext>
            </a:extLst>
          </p:cNvPr>
          <p:cNvPicPr>
            <a:picLocks noChangeAspect="1"/>
          </p:cNvPicPr>
          <p:nvPr userDrawn="1"/>
        </p:nvPicPr>
        <p:blipFill>
          <a:blip r:embed="rId2"/>
          <a:stretch>
            <a:fillRect/>
          </a:stretch>
        </p:blipFill>
        <p:spPr>
          <a:xfrm>
            <a:off x="4818982" y="1831139"/>
            <a:ext cx="2079124" cy="2079124"/>
          </a:xfrm>
          <a:prstGeom prst="rect">
            <a:avLst/>
          </a:prstGeom>
        </p:spPr>
      </p:pic>
      <p:pic>
        <p:nvPicPr>
          <p:cNvPr id="23" name="Picture 22">
            <a:extLst>
              <a:ext uri="{FF2B5EF4-FFF2-40B4-BE49-F238E27FC236}">
                <a16:creationId xmlns:a16="http://schemas.microsoft.com/office/drawing/2014/main" id="{7EAD0098-BB58-2749-D26A-C33CE33940E6}"/>
              </a:ext>
            </a:extLst>
          </p:cNvPr>
          <p:cNvPicPr>
            <a:picLocks noChangeAspect="1"/>
          </p:cNvPicPr>
          <p:nvPr userDrawn="1"/>
        </p:nvPicPr>
        <p:blipFill>
          <a:blip r:embed="rId2"/>
          <a:stretch>
            <a:fillRect/>
          </a:stretch>
        </p:blipFill>
        <p:spPr>
          <a:xfrm>
            <a:off x="7048146" y="1831139"/>
            <a:ext cx="2079124" cy="2079124"/>
          </a:xfrm>
          <a:prstGeom prst="rect">
            <a:avLst/>
          </a:prstGeom>
        </p:spPr>
      </p:pic>
      <p:pic>
        <p:nvPicPr>
          <p:cNvPr id="25" name="Picture 24">
            <a:extLst>
              <a:ext uri="{FF2B5EF4-FFF2-40B4-BE49-F238E27FC236}">
                <a16:creationId xmlns:a16="http://schemas.microsoft.com/office/drawing/2014/main" id="{1E3018A8-2784-CCB1-F798-26D29391BFD3}"/>
              </a:ext>
            </a:extLst>
          </p:cNvPr>
          <p:cNvPicPr>
            <a:picLocks noChangeAspect="1"/>
          </p:cNvPicPr>
          <p:nvPr userDrawn="1"/>
        </p:nvPicPr>
        <p:blipFill>
          <a:blip r:embed="rId2"/>
          <a:stretch>
            <a:fillRect/>
          </a:stretch>
        </p:blipFill>
        <p:spPr>
          <a:xfrm>
            <a:off x="9280394" y="1831139"/>
            <a:ext cx="2079124" cy="2079124"/>
          </a:xfrm>
          <a:prstGeom prst="rect">
            <a:avLst/>
          </a:prstGeom>
        </p:spPr>
      </p:pic>
      <p:pic>
        <p:nvPicPr>
          <p:cNvPr id="29" name="Picture 28">
            <a:extLst>
              <a:ext uri="{FF2B5EF4-FFF2-40B4-BE49-F238E27FC236}">
                <a16:creationId xmlns:a16="http://schemas.microsoft.com/office/drawing/2014/main" id="{C935E539-5507-A7E9-DC05-F405D5D0F28A}"/>
              </a:ext>
            </a:extLst>
          </p:cNvPr>
          <p:cNvPicPr>
            <a:picLocks noChangeAspect="1"/>
          </p:cNvPicPr>
          <p:nvPr userDrawn="1"/>
        </p:nvPicPr>
        <p:blipFill>
          <a:blip r:embed="rId2"/>
          <a:stretch>
            <a:fillRect/>
          </a:stretch>
        </p:blipFill>
        <p:spPr>
          <a:xfrm>
            <a:off x="4818982" y="4077072"/>
            <a:ext cx="2079124" cy="2079124"/>
          </a:xfrm>
          <a:prstGeom prst="rect">
            <a:avLst/>
          </a:prstGeom>
        </p:spPr>
      </p:pic>
      <p:pic>
        <p:nvPicPr>
          <p:cNvPr id="30" name="Picture 29">
            <a:extLst>
              <a:ext uri="{FF2B5EF4-FFF2-40B4-BE49-F238E27FC236}">
                <a16:creationId xmlns:a16="http://schemas.microsoft.com/office/drawing/2014/main" id="{80205186-3CBD-B4FF-0E13-D140E4F405B8}"/>
              </a:ext>
            </a:extLst>
          </p:cNvPr>
          <p:cNvPicPr>
            <a:picLocks noChangeAspect="1"/>
          </p:cNvPicPr>
          <p:nvPr userDrawn="1"/>
        </p:nvPicPr>
        <p:blipFill>
          <a:blip r:embed="rId2"/>
          <a:stretch>
            <a:fillRect/>
          </a:stretch>
        </p:blipFill>
        <p:spPr>
          <a:xfrm>
            <a:off x="7048146" y="4077072"/>
            <a:ext cx="2079124" cy="2079124"/>
          </a:xfrm>
          <a:prstGeom prst="rect">
            <a:avLst/>
          </a:prstGeom>
        </p:spPr>
      </p:pic>
      <p:pic>
        <p:nvPicPr>
          <p:cNvPr id="31" name="Picture 30">
            <a:extLst>
              <a:ext uri="{FF2B5EF4-FFF2-40B4-BE49-F238E27FC236}">
                <a16:creationId xmlns:a16="http://schemas.microsoft.com/office/drawing/2014/main" id="{3D9FE983-2BA0-A792-43B5-EFBB878EE0A0}"/>
              </a:ext>
            </a:extLst>
          </p:cNvPr>
          <p:cNvPicPr>
            <a:picLocks noChangeAspect="1"/>
          </p:cNvPicPr>
          <p:nvPr userDrawn="1"/>
        </p:nvPicPr>
        <p:blipFill>
          <a:blip r:embed="rId2"/>
          <a:stretch>
            <a:fillRect/>
          </a:stretch>
        </p:blipFill>
        <p:spPr>
          <a:xfrm>
            <a:off x="9280394" y="4077072"/>
            <a:ext cx="2079124" cy="2079124"/>
          </a:xfrm>
          <a:prstGeom prst="rect">
            <a:avLst/>
          </a:prstGeom>
        </p:spPr>
      </p:pic>
      <p:sp>
        <p:nvSpPr>
          <p:cNvPr id="33" name="Text Placeholder 32">
            <a:extLst>
              <a:ext uri="{FF2B5EF4-FFF2-40B4-BE49-F238E27FC236}">
                <a16:creationId xmlns:a16="http://schemas.microsoft.com/office/drawing/2014/main" id="{4A269B69-1A43-0045-48DC-4F524496708A}"/>
              </a:ext>
            </a:extLst>
          </p:cNvPr>
          <p:cNvSpPr>
            <a:spLocks noGrp="1"/>
          </p:cNvSpPr>
          <p:nvPr>
            <p:ph type="body" sz="quarter" idx="13" hasCustomPrompt="1"/>
          </p:nvPr>
        </p:nvSpPr>
        <p:spPr>
          <a:xfrm>
            <a:off x="4828674" y="2326691"/>
            <a:ext cx="2037264" cy="464635"/>
          </a:xfrm>
        </p:spPr>
        <p:txBody>
          <a:bodyPr>
            <a:noAutofit/>
          </a:bodyPr>
          <a:lstStyle>
            <a:lvl1pPr marL="0" indent="0" algn="ctr">
              <a:buNone/>
              <a:defRPr sz="4000" b="1" i="0">
                <a:solidFill>
                  <a:srgbClr val="F2981B"/>
                </a:solidFill>
                <a:latin typeface="Alumni Sans SemiBold"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1000</a:t>
            </a:r>
            <a:endParaRPr lang="en-BE"/>
          </a:p>
        </p:txBody>
      </p:sp>
      <p:sp>
        <p:nvSpPr>
          <p:cNvPr id="34" name="Text Placeholder 32">
            <a:extLst>
              <a:ext uri="{FF2B5EF4-FFF2-40B4-BE49-F238E27FC236}">
                <a16:creationId xmlns:a16="http://schemas.microsoft.com/office/drawing/2014/main" id="{A8BD8A17-D917-EDBA-9588-14FD42F82755}"/>
              </a:ext>
            </a:extLst>
          </p:cNvPr>
          <p:cNvSpPr>
            <a:spLocks noGrp="1"/>
          </p:cNvSpPr>
          <p:nvPr>
            <p:ph type="body" sz="quarter" idx="14" hasCustomPrompt="1"/>
          </p:nvPr>
        </p:nvSpPr>
        <p:spPr>
          <a:xfrm>
            <a:off x="4828674" y="2949189"/>
            <a:ext cx="2037264" cy="464635"/>
          </a:xfrm>
        </p:spPr>
        <p:txBody>
          <a:bodyPr>
            <a:noAutofit/>
          </a:bodyPr>
          <a:lstStyle>
            <a:lvl1pPr marL="0" indent="0" algn="ctr">
              <a:buNone/>
              <a:defRPr sz="1800" b="0" i="0">
                <a:solidFill>
                  <a:srgbClr val="280274"/>
                </a:solidFill>
                <a:latin typeface="Lato" panose="020F0502020204030203"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fr-FR"/>
              <a:t>At </a:t>
            </a:r>
            <a:r>
              <a:rPr lang="fr-FR" err="1"/>
              <a:t>vero</a:t>
            </a:r>
            <a:r>
              <a:rPr lang="fr-FR"/>
              <a:t> </a:t>
            </a:r>
            <a:r>
              <a:rPr lang="fr-FR" err="1"/>
              <a:t>eos</a:t>
            </a:r>
            <a:r>
              <a:rPr lang="fr-FR"/>
              <a:t> et </a:t>
            </a:r>
            <a:r>
              <a:rPr lang="fr-FR" err="1"/>
              <a:t>lorem</a:t>
            </a:r>
            <a:endParaRPr lang="en-BE"/>
          </a:p>
        </p:txBody>
      </p:sp>
      <p:sp>
        <p:nvSpPr>
          <p:cNvPr id="35" name="Text Placeholder 32">
            <a:extLst>
              <a:ext uri="{FF2B5EF4-FFF2-40B4-BE49-F238E27FC236}">
                <a16:creationId xmlns:a16="http://schemas.microsoft.com/office/drawing/2014/main" id="{F91283D1-CE50-6502-1DE2-CAED6EA3B1D8}"/>
              </a:ext>
            </a:extLst>
          </p:cNvPr>
          <p:cNvSpPr>
            <a:spLocks noGrp="1"/>
          </p:cNvSpPr>
          <p:nvPr>
            <p:ph type="body" sz="quarter" idx="15" hasCustomPrompt="1"/>
          </p:nvPr>
        </p:nvSpPr>
        <p:spPr>
          <a:xfrm>
            <a:off x="7064188" y="2326691"/>
            <a:ext cx="2037264" cy="464635"/>
          </a:xfrm>
        </p:spPr>
        <p:txBody>
          <a:bodyPr>
            <a:noAutofit/>
          </a:bodyPr>
          <a:lstStyle>
            <a:lvl1pPr marL="0" indent="0" algn="ctr">
              <a:buNone/>
              <a:defRPr sz="4000" b="1" i="0">
                <a:solidFill>
                  <a:srgbClr val="F2981B"/>
                </a:solidFill>
                <a:latin typeface="Alumni Sans SemiBold"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1000</a:t>
            </a:r>
            <a:endParaRPr lang="en-BE"/>
          </a:p>
        </p:txBody>
      </p:sp>
      <p:sp>
        <p:nvSpPr>
          <p:cNvPr id="36" name="Text Placeholder 32">
            <a:extLst>
              <a:ext uri="{FF2B5EF4-FFF2-40B4-BE49-F238E27FC236}">
                <a16:creationId xmlns:a16="http://schemas.microsoft.com/office/drawing/2014/main" id="{7FF7BDDA-9AE1-F6C9-3A52-95E61A5F83F4}"/>
              </a:ext>
            </a:extLst>
          </p:cNvPr>
          <p:cNvSpPr>
            <a:spLocks noGrp="1"/>
          </p:cNvSpPr>
          <p:nvPr>
            <p:ph type="body" sz="quarter" idx="16" hasCustomPrompt="1"/>
          </p:nvPr>
        </p:nvSpPr>
        <p:spPr>
          <a:xfrm>
            <a:off x="7064188" y="2949189"/>
            <a:ext cx="2037264" cy="464635"/>
          </a:xfrm>
        </p:spPr>
        <p:txBody>
          <a:bodyPr>
            <a:noAutofit/>
          </a:bodyPr>
          <a:lstStyle>
            <a:lvl1pPr marL="0" indent="0" algn="ctr">
              <a:buNone/>
              <a:defRPr sz="1800" b="0" i="0">
                <a:solidFill>
                  <a:srgbClr val="280274"/>
                </a:solidFill>
                <a:latin typeface="Lato" panose="020F0502020204030203"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fr-FR"/>
              <a:t>At </a:t>
            </a:r>
            <a:r>
              <a:rPr lang="fr-FR" err="1"/>
              <a:t>vero</a:t>
            </a:r>
            <a:r>
              <a:rPr lang="fr-FR"/>
              <a:t> </a:t>
            </a:r>
            <a:r>
              <a:rPr lang="fr-FR" err="1"/>
              <a:t>eos</a:t>
            </a:r>
            <a:r>
              <a:rPr lang="fr-FR"/>
              <a:t> et </a:t>
            </a:r>
            <a:r>
              <a:rPr lang="fr-FR" err="1"/>
              <a:t>lorem</a:t>
            </a:r>
            <a:endParaRPr lang="en-BE"/>
          </a:p>
        </p:txBody>
      </p:sp>
      <p:sp>
        <p:nvSpPr>
          <p:cNvPr id="37" name="Text Placeholder 32">
            <a:extLst>
              <a:ext uri="{FF2B5EF4-FFF2-40B4-BE49-F238E27FC236}">
                <a16:creationId xmlns:a16="http://schemas.microsoft.com/office/drawing/2014/main" id="{F991A866-2533-6921-D1E5-053AB3F99156}"/>
              </a:ext>
            </a:extLst>
          </p:cNvPr>
          <p:cNvSpPr>
            <a:spLocks noGrp="1"/>
          </p:cNvSpPr>
          <p:nvPr>
            <p:ph type="body" sz="quarter" idx="17" hasCustomPrompt="1"/>
          </p:nvPr>
        </p:nvSpPr>
        <p:spPr>
          <a:xfrm>
            <a:off x="9304276" y="2326691"/>
            <a:ext cx="2037264" cy="464635"/>
          </a:xfrm>
        </p:spPr>
        <p:txBody>
          <a:bodyPr>
            <a:noAutofit/>
          </a:bodyPr>
          <a:lstStyle>
            <a:lvl1pPr marL="0" indent="0" algn="ctr">
              <a:buNone/>
              <a:defRPr sz="4000" b="1" i="0">
                <a:solidFill>
                  <a:srgbClr val="F2981B"/>
                </a:solidFill>
                <a:latin typeface="Alumni Sans SemiBold"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1000</a:t>
            </a:r>
            <a:endParaRPr lang="en-BE"/>
          </a:p>
        </p:txBody>
      </p:sp>
      <p:sp>
        <p:nvSpPr>
          <p:cNvPr id="38" name="Text Placeholder 32">
            <a:extLst>
              <a:ext uri="{FF2B5EF4-FFF2-40B4-BE49-F238E27FC236}">
                <a16:creationId xmlns:a16="http://schemas.microsoft.com/office/drawing/2014/main" id="{30AAA1A3-0E79-C9E7-D119-CE9C1D175C23}"/>
              </a:ext>
            </a:extLst>
          </p:cNvPr>
          <p:cNvSpPr>
            <a:spLocks noGrp="1"/>
          </p:cNvSpPr>
          <p:nvPr>
            <p:ph type="body" sz="quarter" idx="18" hasCustomPrompt="1"/>
          </p:nvPr>
        </p:nvSpPr>
        <p:spPr>
          <a:xfrm>
            <a:off x="9304276" y="2949189"/>
            <a:ext cx="2037264" cy="464635"/>
          </a:xfrm>
        </p:spPr>
        <p:txBody>
          <a:bodyPr>
            <a:noAutofit/>
          </a:bodyPr>
          <a:lstStyle>
            <a:lvl1pPr marL="0" indent="0" algn="ctr">
              <a:buNone/>
              <a:defRPr sz="1800" b="0" i="0">
                <a:solidFill>
                  <a:srgbClr val="280274"/>
                </a:solidFill>
                <a:latin typeface="Lato" panose="020F0502020204030203"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fr-FR"/>
              <a:t>At </a:t>
            </a:r>
            <a:r>
              <a:rPr lang="fr-FR" err="1"/>
              <a:t>vero</a:t>
            </a:r>
            <a:r>
              <a:rPr lang="fr-FR"/>
              <a:t> </a:t>
            </a:r>
            <a:r>
              <a:rPr lang="fr-FR" err="1"/>
              <a:t>eos</a:t>
            </a:r>
            <a:r>
              <a:rPr lang="fr-FR"/>
              <a:t> et </a:t>
            </a:r>
            <a:r>
              <a:rPr lang="fr-FR" err="1"/>
              <a:t>lorem</a:t>
            </a:r>
            <a:endParaRPr lang="en-BE"/>
          </a:p>
        </p:txBody>
      </p:sp>
      <p:sp>
        <p:nvSpPr>
          <p:cNvPr id="39" name="Text Placeholder 32">
            <a:extLst>
              <a:ext uri="{FF2B5EF4-FFF2-40B4-BE49-F238E27FC236}">
                <a16:creationId xmlns:a16="http://schemas.microsoft.com/office/drawing/2014/main" id="{3B2E1704-0633-21DE-FE0F-C0E86EF837D3}"/>
              </a:ext>
            </a:extLst>
          </p:cNvPr>
          <p:cNvSpPr>
            <a:spLocks noGrp="1"/>
          </p:cNvSpPr>
          <p:nvPr>
            <p:ph type="body" sz="quarter" idx="19" hasCustomPrompt="1"/>
          </p:nvPr>
        </p:nvSpPr>
        <p:spPr>
          <a:xfrm>
            <a:off x="4828674" y="4581128"/>
            <a:ext cx="2037264" cy="464635"/>
          </a:xfrm>
        </p:spPr>
        <p:txBody>
          <a:bodyPr>
            <a:noAutofit/>
          </a:bodyPr>
          <a:lstStyle>
            <a:lvl1pPr marL="0" indent="0" algn="ctr">
              <a:buNone/>
              <a:defRPr sz="4000" b="1" i="0">
                <a:solidFill>
                  <a:srgbClr val="F2981B"/>
                </a:solidFill>
                <a:latin typeface="Alumni Sans SemiBold"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1000</a:t>
            </a:r>
            <a:endParaRPr lang="en-BE"/>
          </a:p>
        </p:txBody>
      </p:sp>
      <p:sp>
        <p:nvSpPr>
          <p:cNvPr id="40" name="Text Placeholder 32">
            <a:extLst>
              <a:ext uri="{FF2B5EF4-FFF2-40B4-BE49-F238E27FC236}">
                <a16:creationId xmlns:a16="http://schemas.microsoft.com/office/drawing/2014/main" id="{786E1450-CD6A-3705-63A3-A57B8E67473B}"/>
              </a:ext>
            </a:extLst>
          </p:cNvPr>
          <p:cNvSpPr>
            <a:spLocks noGrp="1"/>
          </p:cNvSpPr>
          <p:nvPr>
            <p:ph type="body" sz="quarter" idx="20" hasCustomPrompt="1"/>
          </p:nvPr>
        </p:nvSpPr>
        <p:spPr>
          <a:xfrm>
            <a:off x="4828674" y="5203626"/>
            <a:ext cx="2037264" cy="464635"/>
          </a:xfrm>
        </p:spPr>
        <p:txBody>
          <a:bodyPr>
            <a:noAutofit/>
          </a:bodyPr>
          <a:lstStyle>
            <a:lvl1pPr marL="0" indent="0" algn="ctr">
              <a:buNone/>
              <a:defRPr sz="1800" b="0" i="0">
                <a:solidFill>
                  <a:srgbClr val="280274"/>
                </a:solidFill>
                <a:latin typeface="Lato" panose="020F0502020204030203"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fr-FR"/>
              <a:t>At </a:t>
            </a:r>
            <a:r>
              <a:rPr lang="fr-FR" err="1"/>
              <a:t>vero</a:t>
            </a:r>
            <a:r>
              <a:rPr lang="fr-FR"/>
              <a:t> </a:t>
            </a:r>
            <a:r>
              <a:rPr lang="fr-FR" err="1"/>
              <a:t>eos</a:t>
            </a:r>
            <a:r>
              <a:rPr lang="fr-FR"/>
              <a:t> et </a:t>
            </a:r>
            <a:r>
              <a:rPr lang="fr-FR" err="1"/>
              <a:t>lorem</a:t>
            </a:r>
            <a:endParaRPr lang="en-BE"/>
          </a:p>
        </p:txBody>
      </p:sp>
      <p:sp>
        <p:nvSpPr>
          <p:cNvPr id="41" name="Text Placeholder 32">
            <a:extLst>
              <a:ext uri="{FF2B5EF4-FFF2-40B4-BE49-F238E27FC236}">
                <a16:creationId xmlns:a16="http://schemas.microsoft.com/office/drawing/2014/main" id="{F473F7EC-25F0-0A3D-CEFD-55FE8EE7978B}"/>
              </a:ext>
            </a:extLst>
          </p:cNvPr>
          <p:cNvSpPr>
            <a:spLocks noGrp="1"/>
          </p:cNvSpPr>
          <p:nvPr>
            <p:ph type="body" sz="quarter" idx="21" hasCustomPrompt="1"/>
          </p:nvPr>
        </p:nvSpPr>
        <p:spPr>
          <a:xfrm>
            <a:off x="7064188" y="4581128"/>
            <a:ext cx="2037264" cy="464635"/>
          </a:xfrm>
        </p:spPr>
        <p:txBody>
          <a:bodyPr>
            <a:noAutofit/>
          </a:bodyPr>
          <a:lstStyle>
            <a:lvl1pPr marL="0" indent="0" algn="ctr">
              <a:buNone/>
              <a:defRPr sz="4000" b="1" i="0">
                <a:solidFill>
                  <a:srgbClr val="F2981B"/>
                </a:solidFill>
                <a:latin typeface="Alumni Sans SemiBold"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1000</a:t>
            </a:r>
            <a:endParaRPr lang="en-BE"/>
          </a:p>
        </p:txBody>
      </p:sp>
      <p:sp>
        <p:nvSpPr>
          <p:cNvPr id="42" name="Text Placeholder 32">
            <a:extLst>
              <a:ext uri="{FF2B5EF4-FFF2-40B4-BE49-F238E27FC236}">
                <a16:creationId xmlns:a16="http://schemas.microsoft.com/office/drawing/2014/main" id="{03F3BC07-DEC8-2B17-176B-346B5B819DA1}"/>
              </a:ext>
            </a:extLst>
          </p:cNvPr>
          <p:cNvSpPr>
            <a:spLocks noGrp="1"/>
          </p:cNvSpPr>
          <p:nvPr>
            <p:ph type="body" sz="quarter" idx="22" hasCustomPrompt="1"/>
          </p:nvPr>
        </p:nvSpPr>
        <p:spPr>
          <a:xfrm>
            <a:off x="7064188" y="5203626"/>
            <a:ext cx="2037264" cy="464635"/>
          </a:xfrm>
        </p:spPr>
        <p:txBody>
          <a:bodyPr>
            <a:noAutofit/>
          </a:bodyPr>
          <a:lstStyle>
            <a:lvl1pPr marL="0" indent="0" algn="ctr">
              <a:buNone/>
              <a:defRPr sz="1800" b="0" i="0">
                <a:solidFill>
                  <a:srgbClr val="280274"/>
                </a:solidFill>
                <a:latin typeface="Lato" panose="020F0502020204030203"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fr-FR"/>
              <a:t>At </a:t>
            </a:r>
            <a:r>
              <a:rPr lang="fr-FR" err="1"/>
              <a:t>vero</a:t>
            </a:r>
            <a:r>
              <a:rPr lang="fr-FR"/>
              <a:t> </a:t>
            </a:r>
            <a:r>
              <a:rPr lang="fr-FR" err="1"/>
              <a:t>eos</a:t>
            </a:r>
            <a:r>
              <a:rPr lang="fr-FR"/>
              <a:t> et </a:t>
            </a:r>
            <a:r>
              <a:rPr lang="fr-FR" err="1"/>
              <a:t>lorem</a:t>
            </a:r>
            <a:endParaRPr lang="en-BE"/>
          </a:p>
        </p:txBody>
      </p:sp>
      <p:sp>
        <p:nvSpPr>
          <p:cNvPr id="43" name="Text Placeholder 32">
            <a:extLst>
              <a:ext uri="{FF2B5EF4-FFF2-40B4-BE49-F238E27FC236}">
                <a16:creationId xmlns:a16="http://schemas.microsoft.com/office/drawing/2014/main" id="{F6B2F875-170B-7140-DE28-E397B8689E94}"/>
              </a:ext>
            </a:extLst>
          </p:cNvPr>
          <p:cNvSpPr>
            <a:spLocks noGrp="1"/>
          </p:cNvSpPr>
          <p:nvPr>
            <p:ph type="body" sz="quarter" idx="23" hasCustomPrompt="1"/>
          </p:nvPr>
        </p:nvSpPr>
        <p:spPr>
          <a:xfrm>
            <a:off x="9304276" y="4581128"/>
            <a:ext cx="2037264" cy="464635"/>
          </a:xfrm>
        </p:spPr>
        <p:txBody>
          <a:bodyPr>
            <a:noAutofit/>
          </a:bodyPr>
          <a:lstStyle>
            <a:lvl1pPr marL="0" indent="0" algn="ctr">
              <a:buNone/>
              <a:defRPr sz="4000" b="1" i="0">
                <a:solidFill>
                  <a:srgbClr val="F2981B"/>
                </a:solidFill>
                <a:latin typeface="Alumni Sans SemiBold"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1000</a:t>
            </a:r>
            <a:endParaRPr lang="en-BE"/>
          </a:p>
        </p:txBody>
      </p:sp>
      <p:sp>
        <p:nvSpPr>
          <p:cNvPr id="44" name="Text Placeholder 32">
            <a:extLst>
              <a:ext uri="{FF2B5EF4-FFF2-40B4-BE49-F238E27FC236}">
                <a16:creationId xmlns:a16="http://schemas.microsoft.com/office/drawing/2014/main" id="{D56660CA-22C6-D74C-592D-F48F09233979}"/>
              </a:ext>
            </a:extLst>
          </p:cNvPr>
          <p:cNvSpPr>
            <a:spLocks noGrp="1"/>
          </p:cNvSpPr>
          <p:nvPr>
            <p:ph type="body" sz="quarter" idx="24" hasCustomPrompt="1"/>
          </p:nvPr>
        </p:nvSpPr>
        <p:spPr>
          <a:xfrm>
            <a:off x="9304276" y="5203626"/>
            <a:ext cx="2037264" cy="464635"/>
          </a:xfrm>
        </p:spPr>
        <p:txBody>
          <a:bodyPr>
            <a:noAutofit/>
          </a:bodyPr>
          <a:lstStyle>
            <a:lvl1pPr marL="0" indent="0" algn="ctr">
              <a:buNone/>
              <a:defRPr sz="1800" b="0" i="0">
                <a:solidFill>
                  <a:srgbClr val="280274"/>
                </a:solidFill>
                <a:latin typeface="Lato" panose="020F0502020204030203"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fr-FR"/>
              <a:t>At </a:t>
            </a:r>
            <a:r>
              <a:rPr lang="fr-FR" err="1"/>
              <a:t>vero</a:t>
            </a:r>
            <a:r>
              <a:rPr lang="fr-FR"/>
              <a:t> </a:t>
            </a:r>
            <a:r>
              <a:rPr lang="fr-FR" err="1"/>
              <a:t>eos</a:t>
            </a:r>
            <a:r>
              <a:rPr lang="fr-FR"/>
              <a:t> et </a:t>
            </a:r>
            <a:r>
              <a:rPr lang="fr-FR" err="1"/>
              <a:t>lorem</a:t>
            </a:r>
            <a:endParaRPr lang="en-BE"/>
          </a:p>
        </p:txBody>
      </p:sp>
      <p:pic>
        <p:nvPicPr>
          <p:cNvPr id="4" name="Picture 3" descr="A close up of a logo&#10;&#10;AI-generated content may be incorrect.">
            <a:extLst>
              <a:ext uri="{FF2B5EF4-FFF2-40B4-BE49-F238E27FC236}">
                <a16:creationId xmlns:a16="http://schemas.microsoft.com/office/drawing/2014/main" id="{3DC50DBF-0D0F-222A-2E9F-AE60ABF137C9}"/>
              </a:ext>
            </a:extLst>
          </p:cNvPr>
          <p:cNvPicPr>
            <a:picLocks noChangeAspect="1"/>
          </p:cNvPicPr>
          <p:nvPr userDrawn="1"/>
        </p:nvPicPr>
        <p:blipFill>
          <a:blip r:embed="rId3"/>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373495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Sammenlign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B37F1-D4EE-A32D-1B98-F536829F6983}"/>
              </a:ext>
            </a:extLst>
          </p:cNvPr>
          <p:cNvSpPr>
            <a:spLocks noGrp="1"/>
          </p:cNvSpPr>
          <p:nvPr>
            <p:ph type="title"/>
          </p:nvPr>
        </p:nvSpPr>
        <p:spPr>
          <a:xfrm>
            <a:off x="839788" y="365125"/>
            <a:ext cx="10515600" cy="1325563"/>
          </a:xfrm>
        </p:spPr>
        <p:txBody>
          <a:bodyPr/>
          <a:lstStyle/>
          <a:p>
            <a:r>
              <a:rPr lang="da-DK"/>
              <a:t>Klik for at redigere titeltypografien i masteren</a:t>
            </a:r>
            <a:endParaRPr lang="en-BE"/>
          </a:p>
        </p:txBody>
      </p:sp>
      <p:sp>
        <p:nvSpPr>
          <p:cNvPr id="3" name="Text Placeholder 2">
            <a:extLst>
              <a:ext uri="{FF2B5EF4-FFF2-40B4-BE49-F238E27FC236}">
                <a16:creationId xmlns:a16="http://schemas.microsoft.com/office/drawing/2014/main" id="{64D75A7E-678B-6790-8A8A-5F03415721F0}"/>
              </a:ext>
            </a:extLst>
          </p:cNvPr>
          <p:cNvSpPr>
            <a:spLocks noGrp="1"/>
          </p:cNvSpPr>
          <p:nvPr>
            <p:ph type="body" idx="1"/>
          </p:nvPr>
        </p:nvSpPr>
        <p:spPr>
          <a:xfrm>
            <a:off x="839788" y="1681163"/>
            <a:ext cx="5157787" cy="823912"/>
          </a:xfrm>
        </p:spPr>
        <p:txBody>
          <a:bodyPr anchor="b">
            <a:normAutofit/>
          </a:bodyPr>
          <a:lstStyle>
            <a:lvl1pPr marL="0" indent="0">
              <a:buNone/>
              <a:defRPr sz="2800" b="1">
                <a:solidFill>
                  <a:srgbClr val="F2981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a:extLst>
              <a:ext uri="{FF2B5EF4-FFF2-40B4-BE49-F238E27FC236}">
                <a16:creationId xmlns:a16="http://schemas.microsoft.com/office/drawing/2014/main" id="{83BBFC35-C179-DFBC-5BEC-36F696178E22}"/>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5" name="Text Placeholder 4">
            <a:extLst>
              <a:ext uri="{FF2B5EF4-FFF2-40B4-BE49-F238E27FC236}">
                <a16:creationId xmlns:a16="http://schemas.microsoft.com/office/drawing/2014/main" id="{18FF0C05-8FFE-C1A9-51D2-09591BDC02AF}"/>
              </a:ext>
            </a:extLst>
          </p:cNvPr>
          <p:cNvSpPr>
            <a:spLocks noGrp="1"/>
          </p:cNvSpPr>
          <p:nvPr>
            <p:ph type="body" sz="quarter" idx="3"/>
          </p:nvPr>
        </p:nvSpPr>
        <p:spPr>
          <a:xfrm>
            <a:off x="6172200" y="1681163"/>
            <a:ext cx="5183188" cy="823912"/>
          </a:xfrm>
        </p:spPr>
        <p:txBody>
          <a:bodyPr anchor="b">
            <a:normAutofit/>
          </a:bodyPr>
          <a:lstStyle>
            <a:lvl1pPr marL="0" indent="0">
              <a:buNone/>
              <a:defRPr sz="2800" b="1">
                <a:solidFill>
                  <a:srgbClr val="F2981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a:extLst>
              <a:ext uri="{FF2B5EF4-FFF2-40B4-BE49-F238E27FC236}">
                <a16:creationId xmlns:a16="http://schemas.microsoft.com/office/drawing/2014/main" id="{798E2CAC-F4BD-7F63-9A5E-3FB865FC0E86}"/>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8" name="Footer Placeholder 7">
            <a:extLst>
              <a:ext uri="{FF2B5EF4-FFF2-40B4-BE49-F238E27FC236}">
                <a16:creationId xmlns:a16="http://schemas.microsoft.com/office/drawing/2014/main" id="{5276D667-B683-DB6D-3351-BBED4E08DB6F}"/>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A7444BA2-E47F-7D92-361C-0334C8283827}"/>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7" name="Picture 6" descr="A close up of a logo&#10;&#10;AI-generated content may be incorrect.">
            <a:extLst>
              <a:ext uri="{FF2B5EF4-FFF2-40B4-BE49-F238E27FC236}">
                <a16:creationId xmlns:a16="http://schemas.microsoft.com/office/drawing/2014/main" id="{CA92CAA0-2E12-DA8C-5C10-E48D693284BF}"/>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1847953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wo Images with Capti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D75A7E-678B-6790-8A8A-5F03415721F0}"/>
              </a:ext>
            </a:extLst>
          </p:cNvPr>
          <p:cNvSpPr>
            <a:spLocks noGrp="1"/>
          </p:cNvSpPr>
          <p:nvPr>
            <p:ph type="body" idx="1"/>
          </p:nvPr>
        </p:nvSpPr>
        <p:spPr>
          <a:xfrm>
            <a:off x="4278085" y="374877"/>
            <a:ext cx="7095767" cy="823912"/>
          </a:xfrm>
        </p:spPr>
        <p:txBody>
          <a:bodyPr anchor="b">
            <a:normAutofit/>
          </a:bodyPr>
          <a:lstStyle>
            <a:lvl1pPr marL="0" indent="0">
              <a:buNone/>
              <a:defRPr sz="2800" b="1">
                <a:solidFill>
                  <a:srgbClr val="28027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a:extLst>
              <a:ext uri="{FF2B5EF4-FFF2-40B4-BE49-F238E27FC236}">
                <a16:creationId xmlns:a16="http://schemas.microsoft.com/office/drawing/2014/main" id="{83BBFC35-C179-DFBC-5BEC-36F696178E22}"/>
              </a:ext>
            </a:extLst>
          </p:cNvPr>
          <p:cNvSpPr>
            <a:spLocks noGrp="1"/>
          </p:cNvSpPr>
          <p:nvPr>
            <p:ph sz="half" idx="2"/>
          </p:nvPr>
        </p:nvSpPr>
        <p:spPr>
          <a:xfrm>
            <a:off x="4278085" y="1198789"/>
            <a:ext cx="7095767" cy="1821996"/>
          </a:xfrm>
        </p:spPr>
        <p:txBody>
          <a:bodyPr>
            <a:normAutofit/>
          </a:bodyPr>
          <a:lstStyle>
            <a:lvl1pPr marL="0" indent="0">
              <a:buNone/>
              <a:defRPr sz="2000"/>
            </a:lvl1pPr>
            <a:lvl2pPr marL="457200" indent="0">
              <a:buFont typeface="Arial" panose="020B0604020202020204" pitchFamily="34" charse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8" name="Footer Placeholder 7">
            <a:extLst>
              <a:ext uri="{FF2B5EF4-FFF2-40B4-BE49-F238E27FC236}">
                <a16:creationId xmlns:a16="http://schemas.microsoft.com/office/drawing/2014/main" id="{5276D667-B683-DB6D-3351-BBED4E08DB6F}"/>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A7444BA2-E47F-7D92-361C-0334C8283827}"/>
              </a:ext>
            </a:extLst>
          </p:cNvPr>
          <p:cNvSpPr>
            <a:spLocks noGrp="1"/>
          </p:cNvSpPr>
          <p:nvPr>
            <p:ph type="sldNum" sz="quarter" idx="12"/>
          </p:nvPr>
        </p:nvSpPr>
        <p:spPr/>
        <p:txBody>
          <a:bodyPr/>
          <a:lstStyle/>
          <a:p>
            <a:fld id="{20D56CBA-F39C-BB4E-B4A3-0DE83B55B502}" type="slidenum">
              <a:rPr lang="en-BE" smtClean="0"/>
              <a:t>‹#›</a:t>
            </a:fld>
            <a:endParaRPr lang="en-BE"/>
          </a:p>
        </p:txBody>
      </p:sp>
      <p:sp>
        <p:nvSpPr>
          <p:cNvPr id="7" name="Text Placeholder 2">
            <a:extLst>
              <a:ext uri="{FF2B5EF4-FFF2-40B4-BE49-F238E27FC236}">
                <a16:creationId xmlns:a16="http://schemas.microsoft.com/office/drawing/2014/main" id="{036BC5F6-762B-2471-23B4-575E16C65D60}"/>
              </a:ext>
            </a:extLst>
          </p:cNvPr>
          <p:cNvSpPr>
            <a:spLocks noGrp="1"/>
          </p:cNvSpPr>
          <p:nvPr>
            <p:ph type="body" idx="13"/>
          </p:nvPr>
        </p:nvSpPr>
        <p:spPr>
          <a:xfrm>
            <a:off x="4278085" y="3564213"/>
            <a:ext cx="7095767" cy="823912"/>
          </a:xfrm>
        </p:spPr>
        <p:txBody>
          <a:bodyPr anchor="b">
            <a:normAutofit/>
          </a:bodyPr>
          <a:lstStyle>
            <a:lvl1pPr marL="0" indent="0">
              <a:buNone/>
              <a:defRPr sz="2800" b="1">
                <a:solidFill>
                  <a:srgbClr val="F2981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10" name="Content Placeholder 3">
            <a:extLst>
              <a:ext uri="{FF2B5EF4-FFF2-40B4-BE49-F238E27FC236}">
                <a16:creationId xmlns:a16="http://schemas.microsoft.com/office/drawing/2014/main" id="{C494E0B2-6442-9C19-6510-97F41D972DF2}"/>
              </a:ext>
            </a:extLst>
          </p:cNvPr>
          <p:cNvSpPr>
            <a:spLocks noGrp="1"/>
          </p:cNvSpPr>
          <p:nvPr>
            <p:ph sz="half" idx="14"/>
          </p:nvPr>
        </p:nvSpPr>
        <p:spPr>
          <a:xfrm>
            <a:off x="4278085" y="4388125"/>
            <a:ext cx="7095767" cy="1821996"/>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14" name="Picture Placeholder 13">
            <a:extLst>
              <a:ext uri="{FF2B5EF4-FFF2-40B4-BE49-F238E27FC236}">
                <a16:creationId xmlns:a16="http://schemas.microsoft.com/office/drawing/2014/main" id="{D77B5089-DE72-A69C-3C52-8253EDEA3008}"/>
              </a:ext>
            </a:extLst>
          </p:cNvPr>
          <p:cNvSpPr>
            <a:spLocks noGrp="1"/>
          </p:cNvSpPr>
          <p:nvPr>
            <p:ph type="pic" sz="quarter" idx="15" hasCustomPrompt="1"/>
          </p:nvPr>
        </p:nvSpPr>
        <p:spPr>
          <a:xfrm>
            <a:off x="832757" y="358775"/>
            <a:ext cx="3183618" cy="2664000"/>
          </a:xfrm>
          <a:prstGeom prst="roundRect">
            <a:avLst>
              <a:gd name="adj" fmla="val 8086"/>
            </a:avLst>
          </a:prstGeom>
          <a:solidFill>
            <a:srgbClr val="280274"/>
          </a:solidFill>
        </p:spPr>
        <p:txBody>
          <a:bodyPr/>
          <a:lstStyle>
            <a:lvl1pPr marL="0" indent="0" algn="ctr">
              <a:lnSpc>
                <a:spcPct val="450000"/>
              </a:lnSpc>
              <a:buNone/>
              <a:defRPr>
                <a:solidFill>
                  <a:schemeClr val="bg1"/>
                </a:solidFill>
              </a:defRPr>
            </a:lvl1pPr>
          </a:lstStyle>
          <a:p>
            <a:r>
              <a:rPr lang="en-BE"/>
              <a:t>Click to add</a:t>
            </a:r>
          </a:p>
        </p:txBody>
      </p:sp>
      <p:sp>
        <p:nvSpPr>
          <p:cNvPr id="22" name="Picture Placeholder 13">
            <a:extLst>
              <a:ext uri="{FF2B5EF4-FFF2-40B4-BE49-F238E27FC236}">
                <a16:creationId xmlns:a16="http://schemas.microsoft.com/office/drawing/2014/main" id="{5BFACA3D-483A-B62B-14B7-CDE2F6C19598}"/>
              </a:ext>
            </a:extLst>
          </p:cNvPr>
          <p:cNvSpPr>
            <a:spLocks noGrp="1"/>
          </p:cNvSpPr>
          <p:nvPr>
            <p:ph type="pic" sz="quarter" idx="17" hasCustomPrompt="1"/>
          </p:nvPr>
        </p:nvSpPr>
        <p:spPr>
          <a:xfrm>
            <a:off x="832757" y="3540358"/>
            <a:ext cx="3183618" cy="2664000"/>
          </a:xfrm>
          <a:prstGeom prst="roundRect">
            <a:avLst>
              <a:gd name="adj" fmla="val 8086"/>
            </a:avLst>
          </a:prstGeom>
          <a:solidFill>
            <a:srgbClr val="F2981B"/>
          </a:solidFill>
        </p:spPr>
        <p:txBody>
          <a:bodyPr/>
          <a:lstStyle>
            <a:lvl1pPr marL="0" indent="0" algn="ctr">
              <a:lnSpc>
                <a:spcPct val="450000"/>
              </a:lnSpc>
              <a:buNone/>
              <a:defRPr>
                <a:solidFill>
                  <a:schemeClr val="bg1"/>
                </a:solidFill>
              </a:defRPr>
            </a:lvl1pPr>
          </a:lstStyle>
          <a:p>
            <a:r>
              <a:rPr lang="en-BE"/>
              <a:t>Click to add</a:t>
            </a:r>
          </a:p>
        </p:txBody>
      </p:sp>
      <p:pic>
        <p:nvPicPr>
          <p:cNvPr id="2" name="Picture 1" descr="A close up of a logo&#10;&#10;AI-generated content may be incorrect.">
            <a:extLst>
              <a:ext uri="{FF2B5EF4-FFF2-40B4-BE49-F238E27FC236}">
                <a16:creationId xmlns:a16="http://schemas.microsoft.com/office/drawing/2014/main" id="{6CF51BBF-B75B-C9F1-FFAF-A2EB0413F021}"/>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4128030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ransition slide 3">
    <p:spTree>
      <p:nvGrpSpPr>
        <p:cNvPr id="1" name=""/>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268D6671-4EB4-68D4-A32A-99ACC6DF775B}"/>
              </a:ext>
            </a:extLst>
          </p:cNvPr>
          <p:cNvPicPr>
            <a:picLocks noChangeAspect="1"/>
          </p:cNvPicPr>
          <p:nvPr userDrawn="1"/>
        </p:nvPicPr>
        <p:blipFill>
          <a:blip r:embed="rId2"/>
          <a:stretch>
            <a:fillRect/>
          </a:stretch>
        </p:blipFill>
        <p:spPr>
          <a:xfrm>
            <a:off x="-161366" y="-179294"/>
            <a:ext cx="12925114" cy="7270377"/>
          </a:xfrm>
          <a:prstGeom prst="rect">
            <a:avLst/>
          </a:prstGeom>
        </p:spPr>
      </p:pic>
      <p:sp>
        <p:nvSpPr>
          <p:cNvPr id="9" name="Title 1">
            <a:extLst>
              <a:ext uri="{FF2B5EF4-FFF2-40B4-BE49-F238E27FC236}">
                <a16:creationId xmlns:a16="http://schemas.microsoft.com/office/drawing/2014/main" id="{13504CC7-F35C-97D5-B973-966BFEDAEF8D}"/>
              </a:ext>
            </a:extLst>
          </p:cNvPr>
          <p:cNvSpPr>
            <a:spLocks noGrp="1"/>
          </p:cNvSpPr>
          <p:nvPr>
            <p:ph type="title" hasCustomPrompt="1"/>
          </p:nvPr>
        </p:nvSpPr>
        <p:spPr>
          <a:xfrm>
            <a:off x="831850" y="2068967"/>
            <a:ext cx="10515600" cy="2852737"/>
          </a:xfrm>
        </p:spPr>
        <p:txBody>
          <a:bodyPr anchor="b">
            <a:normAutofit/>
          </a:bodyPr>
          <a:lstStyle>
            <a:lvl1pPr>
              <a:defRPr sz="7000">
                <a:solidFill>
                  <a:schemeClr val="bg1"/>
                </a:solidFill>
              </a:defRPr>
            </a:lvl1pPr>
          </a:lstStyle>
          <a:p>
            <a:r>
              <a:rPr lang="en-GB"/>
              <a:t>Transition slide 3</a:t>
            </a:r>
            <a:endParaRPr lang="en-BE"/>
          </a:p>
        </p:txBody>
      </p:sp>
      <p:sp>
        <p:nvSpPr>
          <p:cNvPr id="12" name="Text Placeholder 2">
            <a:extLst>
              <a:ext uri="{FF2B5EF4-FFF2-40B4-BE49-F238E27FC236}">
                <a16:creationId xmlns:a16="http://schemas.microsoft.com/office/drawing/2014/main" id="{E7B7D541-B8E9-C70F-B433-2B5A8F188B71}"/>
              </a:ext>
            </a:extLst>
          </p:cNvPr>
          <p:cNvSpPr>
            <a:spLocks noGrp="1"/>
          </p:cNvSpPr>
          <p:nvPr>
            <p:ph type="body" idx="1" hasCustomPrompt="1"/>
          </p:nvPr>
        </p:nvSpPr>
        <p:spPr>
          <a:xfrm>
            <a:off x="831850" y="4965020"/>
            <a:ext cx="10515600" cy="847951"/>
          </a:xfrm>
        </p:spPr>
        <p:txBody>
          <a:bodyPr>
            <a:normAutofit/>
          </a:bodyPr>
          <a:lstStyle>
            <a:lvl1pPr marL="0" indent="0">
              <a:buNone/>
              <a:defRPr sz="2800">
                <a:solidFill>
                  <a:srgbClr val="F2981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Section subtitle goes here</a:t>
            </a:r>
          </a:p>
        </p:txBody>
      </p:sp>
    </p:spTree>
    <p:extLst>
      <p:ext uri="{BB962C8B-B14F-4D97-AF65-F5344CB8AC3E}">
        <p14:creationId xmlns:p14="http://schemas.microsoft.com/office/powerpoint/2010/main" val="37405607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Only" preserve="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0E331-C1FD-2547-AED3-02F1C156167A}"/>
              </a:ext>
            </a:extLst>
          </p:cNvPr>
          <p:cNvSpPr>
            <a:spLocks noGrp="1"/>
          </p:cNvSpPr>
          <p:nvPr>
            <p:ph type="title"/>
          </p:nvPr>
        </p:nvSpPr>
        <p:spPr/>
        <p:txBody>
          <a:bodyPr/>
          <a:lstStyle/>
          <a:p>
            <a:r>
              <a:rPr lang="da-DK"/>
              <a:t>Klik for at redigere titeltypografien i masteren</a:t>
            </a:r>
            <a:endParaRPr lang="en-BE"/>
          </a:p>
        </p:txBody>
      </p:sp>
      <p:sp>
        <p:nvSpPr>
          <p:cNvPr id="4" name="Footer Placeholder 3">
            <a:extLst>
              <a:ext uri="{FF2B5EF4-FFF2-40B4-BE49-F238E27FC236}">
                <a16:creationId xmlns:a16="http://schemas.microsoft.com/office/drawing/2014/main" id="{4C273653-CADE-8B1D-8839-756455AF4D5E}"/>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EBA59B96-F42A-9968-35EE-289CADA77380}"/>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7" name="Picture 6" descr="A close up of a logo&#10;&#10;AI-generated content may be incorrect.">
            <a:extLst>
              <a:ext uri="{FF2B5EF4-FFF2-40B4-BE49-F238E27FC236}">
                <a16:creationId xmlns:a16="http://schemas.microsoft.com/office/drawing/2014/main" id="{1A94F0CC-62B4-483F-EE72-43B8FD0D524D}"/>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25031121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7DB0BAC-00C3-ABB9-3C46-BFBA140932A2}"/>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C4BD1BF7-5D31-0C1F-332B-EFAE6D0D645D}"/>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2" name="Picture 1" descr="A close up of a logo&#10;&#10;AI-generated content may be incorrect.">
            <a:extLst>
              <a:ext uri="{FF2B5EF4-FFF2-40B4-BE49-F238E27FC236}">
                <a16:creationId xmlns:a16="http://schemas.microsoft.com/office/drawing/2014/main" id="{467B1554-6670-15D4-2C63-7C6BE4055BE3}"/>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4191511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Tx" preserve="1">
  <p:cSld name="Indhold med billedteks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43D8108-CF0C-AFA8-D9DF-B9C074ABC7A7}"/>
              </a:ext>
            </a:extLst>
          </p:cNvPr>
          <p:cNvPicPr>
            <a:picLocks noChangeAspect="1"/>
          </p:cNvPicPr>
          <p:nvPr userDrawn="1"/>
        </p:nvPicPr>
        <p:blipFill>
          <a:blip r:embed="rId2"/>
          <a:srcRect l="19" r="19"/>
          <a:stretch/>
        </p:blipFill>
        <p:spPr>
          <a:xfrm>
            <a:off x="-348272" y="-484591"/>
            <a:ext cx="4855945" cy="4857750"/>
          </a:xfrm>
          <a:prstGeom prst="rect">
            <a:avLst/>
          </a:prstGeom>
        </p:spPr>
      </p:pic>
      <p:sp>
        <p:nvSpPr>
          <p:cNvPr id="2" name="Title 1">
            <a:extLst>
              <a:ext uri="{FF2B5EF4-FFF2-40B4-BE49-F238E27FC236}">
                <a16:creationId xmlns:a16="http://schemas.microsoft.com/office/drawing/2014/main" id="{2D6DE5FE-39B6-DBC3-B78B-2328E118849B}"/>
              </a:ext>
            </a:extLst>
          </p:cNvPr>
          <p:cNvSpPr>
            <a:spLocks noGrp="1"/>
          </p:cNvSpPr>
          <p:nvPr>
            <p:ph type="title"/>
          </p:nvPr>
        </p:nvSpPr>
        <p:spPr>
          <a:xfrm>
            <a:off x="839788" y="457200"/>
            <a:ext cx="3932237" cy="1600200"/>
          </a:xfrm>
        </p:spPr>
        <p:txBody>
          <a:bodyPr anchor="b">
            <a:normAutofit/>
          </a:bodyPr>
          <a:lstStyle>
            <a:lvl1pPr>
              <a:defRPr sz="4000"/>
            </a:lvl1pPr>
          </a:lstStyle>
          <a:p>
            <a:r>
              <a:rPr lang="da-DK"/>
              <a:t>Klik for at redigere titeltypografien i masteren</a:t>
            </a:r>
            <a:endParaRPr lang="en-BE"/>
          </a:p>
        </p:txBody>
      </p:sp>
      <p:sp>
        <p:nvSpPr>
          <p:cNvPr id="3" name="Content Placeholder 2">
            <a:extLst>
              <a:ext uri="{FF2B5EF4-FFF2-40B4-BE49-F238E27FC236}">
                <a16:creationId xmlns:a16="http://schemas.microsoft.com/office/drawing/2014/main" id="{1857DFD8-0C6E-868A-8057-6B99CB187A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4" name="Text Placeholder 3">
            <a:extLst>
              <a:ext uri="{FF2B5EF4-FFF2-40B4-BE49-F238E27FC236}">
                <a16:creationId xmlns:a16="http://schemas.microsoft.com/office/drawing/2014/main" id="{09079590-B8EA-9509-953E-4763190E419F}"/>
              </a:ext>
            </a:extLst>
          </p:cNvPr>
          <p:cNvSpPr>
            <a:spLocks noGrp="1"/>
          </p:cNvSpPr>
          <p:nvPr>
            <p:ph type="body" sz="half" idx="2"/>
          </p:nvPr>
        </p:nvSpPr>
        <p:spPr>
          <a:xfrm>
            <a:off x="839788" y="2057400"/>
            <a:ext cx="3932237" cy="3811588"/>
          </a:xfrm>
        </p:spPr>
        <p:txBody>
          <a:bodyPr>
            <a:normAutofit/>
          </a:bodyPr>
          <a:lstStyle>
            <a:lvl1pPr marL="0" indent="0">
              <a:lnSpc>
                <a:spcPts val="232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6" name="Footer Placeholder 5">
            <a:extLst>
              <a:ext uri="{FF2B5EF4-FFF2-40B4-BE49-F238E27FC236}">
                <a16:creationId xmlns:a16="http://schemas.microsoft.com/office/drawing/2014/main" id="{000EFE56-DDF3-56A2-D578-62792D42A861}"/>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BF63FE14-A289-7E33-9EDA-F2654B2125D6}"/>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5" name="Picture 4" descr="A close up of a logo&#10;&#10;AI-generated content may be incorrect.">
            <a:extLst>
              <a:ext uri="{FF2B5EF4-FFF2-40B4-BE49-F238E27FC236}">
                <a16:creationId xmlns:a16="http://schemas.microsoft.com/office/drawing/2014/main" id="{5F291971-B228-05E1-83C5-514DD7E5FD4A}"/>
              </a:ext>
            </a:extLst>
          </p:cNvPr>
          <p:cNvPicPr>
            <a:picLocks noChangeAspect="1"/>
          </p:cNvPicPr>
          <p:nvPr userDrawn="1"/>
        </p:nvPicPr>
        <p:blipFill>
          <a:blip r:embed="rId3"/>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3310054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B3969-F9A8-864E-E520-56543C4D41E6}"/>
              </a:ext>
            </a:extLst>
          </p:cNvPr>
          <p:cNvSpPr>
            <a:spLocks noGrp="1"/>
          </p:cNvSpPr>
          <p:nvPr>
            <p:ph type="title"/>
          </p:nvPr>
        </p:nvSpPr>
        <p:spPr>
          <a:xfrm>
            <a:off x="839788" y="457200"/>
            <a:ext cx="3932237" cy="1600200"/>
          </a:xfrm>
        </p:spPr>
        <p:txBody>
          <a:bodyPr anchor="b">
            <a:normAutofit/>
          </a:bodyPr>
          <a:lstStyle>
            <a:lvl1pPr>
              <a:defRPr sz="4000"/>
            </a:lvl1pPr>
          </a:lstStyle>
          <a:p>
            <a:r>
              <a:rPr lang="da-DK"/>
              <a:t>Klik for at redigere titeltypografien i masteren</a:t>
            </a:r>
            <a:endParaRPr lang="en-BE"/>
          </a:p>
        </p:txBody>
      </p:sp>
      <p:sp>
        <p:nvSpPr>
          <p:cNvPr id="3" name="Picture Placeholder 2">
            <a:extLst>
              <a:ext uri="{FF2B5EF4-FFF2-40B4-BE49-F238E27FC236}">
                <a16:creationId xmlns:a16="http://schemas.microsoft.com/office/drawing/2014/main" id="{B0FE1DC4-0149-23AB-508F-485C2C1E12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BE"/>
          </a:p>
        </p:txBody>
      </p:sp>
      <p:sp>
        <p:nvSpPr>
          <p:cNvPr id="4" name="Text Placeholder 3">
            <a:extLst>
              <a:ext uri="{FF2B5EF4-FFF2-40B4-BE49-F238E27FC236}">
                <a16:creationId xmlns:a16="http://schemas.microsoft.com/office/drawing/2014/main" id="{8F724B34-9177-F8E3-3CF3-C9AE9CF99B4C}"/>
              </a:ext>
            </a:extLst>
          </p:cNvPr>
          <p:cNvSpPr>
            <a:spLocks noGrp="1"/>
          </p:cNvSpPr>
          <p:nvPr>
            <p:ph type="body" sz="half" idx="2"/>
          </p:nvPr>
        </p:nvSpPr>
        <p:spPr>
          <a:xfrm>
            <a:off x="839788" y="2057400"/>
            <a:ext cx="3932237" cy="3811588"/>
          </a:xfrm>
        </p:spPr>
        <p:txBody>
          <a:bodyPr>
            <a:normAutofit/>
          </a:bodyPr>
          <a:lstStyle>
            <a:lvl1pPr marL="0" indent="0">
              <a:lnSpc>
                <a:spcPts val="232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6" name="Footer Placeholder 5">
            <a:extLst>
              <a:ext uri="{FF2B5EF4-FFF2-40B4-BE49-F238E27FC236}">
                <a16:creationId xmlns:a16="http://schemas.microsoft.com/office/drawing/2014/main" id="{E13DE455-2364-F7C9-DD83-4464B679F00D}"/>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A18C9D07-E867-B023-0071-0D91511349F2}"/>
              </a:ext>
            </a:extLst>
          </p:cNvPr>
          <p:cNvSpPr>
            <a:spLocks noGrp="1"/>
          </p:cNvSpPr>
          <p:nvPr>
            <p:ph type="sldNum" sz="quarter" idx="12"/>
          </p:nvPr>
        </p:nvSpPr>
        <p:spPr/>
        <p:txBody>
          <a:bodyPr/>
          <a:lstStyle/>
          <a:p>
            <a:fld id="{20D56CBA-F39C-BB4E-B4A3-0DE83B55B502}" type="slidenum">
              <a:rPr lang="en-BE" smtClean="0"/>
              <a:t>‹#›</a:t>
            </a:fld>
            <a:endParaRPr lang="en-BE"/>
          </a:p>
        </p:txBody>
      </p:sp>
      <p:pic>
        <p:nvPicPr>
          <p:cNvPr id="5" name="Picture 4" descr="A close up of a logo&#10;&#10;AI-generated content may be incorrect.">
            <a:extLst>
              <a:ext uri="{FF2B5EF4-FFF2-40B4-BE49-F238E27FC236}">
                <a16:creationId xmlns:a16="http://schemas.microsoft.com/office/drawing/2014/main" id="{884A9682-9D08-C0E8-175B-F30B4880D8EC}"/>
              </a:ext>
            </a:extLst>
          </p:cNvPr>
          <p:cNvPicPr>
            <a:picLocks noChangeAspect="1"/>
          </p:cNvPicPr>
          <p:nvPr userDrawn="1"/>
        </p:nvPicPr>
        <p:blipFill>
          <a:blip r:embed="rId2"/>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2634932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clus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18C9D07-E867-B023-0071-0D91511349F2}"/>
              </a:ext>
            </a:extLst>
          </p:cNvPr>
          <p:cNvSpPr>
            <a:spLocks noGrp="1"/>
          </p:cNvSpPr>
          <p:nvPr>
            <p:ph type="sldNum" sz="quarter" idx="12"/>
          </p:nvPr>
        </p:nvSpPr>
        <p:spPr/>
        <p:txBody>
          <a:bodyPr/>
          <a:lstStyle/>
          <a:p>
            <a:fld id="{20D56CBA-F39C-BB4E-B4A3-0DE83B55B502}" type="slidenum">
              <a:rPr lang="en-BE" smtClean="0"/>
              <a:t>‹#›</a:t>
            </a:fld>
            <a:endParaRPr lang="en-BE"/>
          </a:p>
        </p:txBody>
      </p:sp>
      <p:sp>
        <p:nvSpPr>
          <p:cNvPr id="6" name="Title 1">
            <a:extLst>
              <a:ext uri="{FF2B5EF4-FFF2-40B4-BE49-F238E27FC236}">
                <a16:creationId xmlns:a16="http://schemas.microsoft.com/office/drawing/2014/main" id="{E38C7B5C-C850-8557-52B1-D40447CBD074}"/>
              </a:ext>
            </a:extLst>
          </p:cNvPr>
          <p:cNvSpPr>
            <a:spLocks noGrp="1"/>
          </p:cNvSpPr>
          <p:nvPr>
            <p:ph type="title" hasCustomPrompt="1"/>
          </p:nvPr>
        </p:nvSpPr>
        <p:spPr>
          <a:xfrm>
            <a:off x="839788" y="457200"/>
            <a:ext cx="6186654" cy="1600200"/>
          </a:xfrm>
        </p:spPr>
        <p:txBody>
          <a:bodyPr anchor="b">
            <a:normAutofit/>
          </a:bodyPr>
          <a:lstStyle>
            <a:lvl1pPr>
              <a:defRPr sz="6000"/>
            </a:lvl1pPr>
          </a:lstStyle>
          <a:p>
            <a:r>
              <a:rPr lang="en-GB"/>
              <a:t>Conclusion</a:t>
            </a:r>
            <a:endParaRPr lang="en-BE"/>
          </a:p>
        </p:txBody>
      </p:sp>
      <p:sp>
        <p:nvSpPr>
          <p:cNvPr id="8" name="Text Placeholder 3">
            <a:extLst>
              <a:ext uri="{FF2B5EF4-FFF2-40B4-BE49-F238E27FC236}">
                <a16:creationId xmlns:a16="http://schemas.microsoft.com/office/drawing/2014/main" id="{99244989-3E5A-18A4-F955-B85FA40C9165}"/>
              </a:ext>
            </a:extLst>
          </p:cNvPr>
          <p:cNvSpPr>
            <a:spLocks noGrp="1"/>
          </p:cNvSpPr>
          <p:nvPr>
            <p:ph type="body" sz="half" idx="2"/>
          </p:nvPr>
        </p:nvSpPr>
        <p:spPr>
          <a:xfrm>
            <a:off x="839788" y="2374232"/>
            <a:ext cx="6186654" cy="3494755"/>
          </a:xfrm>
        </p:spPr>
        <p:txBody>
          <a:bodyPr>
            <a:normAutofit/>
          </a:bodyPr>
          <a:lstStyle>
            <a:lvl1pPr marL="0" indent="0">
              <a:lnSpc>
                <a:spcPct val="90000"/>
              </a:lnSpc>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pic>
        <p:nvPicPr>
          <p:cNvPr id="9" name="Picture 8">
            <a:extLst>
              <a:ext uri="{FF2B5EF4-FFF2-40B4-BE49-F238E27FC236}">
                <a16:creationId xmlns:a16="http://schemas.microsoft.com/office/drawing/2014/main" id="{7B386043-38AF-08CA-FEE6-918C2E818652}"/>
              </a:ext>
            </a:extLst>
          </p:cNvPr>
          <p:cNvPicPr>
            <a:picLocks noChangeAspect="1"/>
          </p:cNvPicPr>
          <p:nvPr userDrawn="1"/>
        </p:nvPicPr>
        <p:blipFill>
          <a:blip r:embed="rId2"/>
          <a:stretch>
            <a:fillRect/>
          </a:stretch>
        </p:blipFill>
        <p:spPr>
          <a:xfrm>
            <a:off x="8005010" y="-256811"/>
            <a:ext cx="7138738" cy="7418688"/>
          </a:xfrm>
          <a:prstGeom prst="rect">
            <a:avLst/>
          </a:prstGeom>
        </p:spPr>
      </p:pic>
      <p:pic>
        <p:nvPicPr>
          <p:cNvPr id="2" name="Picture 1" descr="A close up of a logo&#10;&#10;AI-generated content may be incorrect.">
            <a:extLst>
              <a:ext uri="{FF2B5EF4-FFF2-40B4-BE49-F238E27FC236}">
                <a16:creationId xmlns:a16="http://schemas.microsoft.com/office/drawing/2014/main" id="{F6FAF397-158D-350F-4E3A-B6BBAE350BDD}"/>
              </a:ext>
            </a:extLst>
          </p:cNvPr>
          <p:cNvPicPr>
            <a:picLocks noChangeAspect="1"/>
          </p:cNvPicPr>
          <p:nvPr userDrawn="1"/>
        </p:nvPicPr>
        <p:blipFill>
          <a:blip r:embed="rId3"/>
          <a:stretch>
            <a:fillRect/>
          </a:stretch>
        </p:blipFill>
        <p:spPr>
          <a:xfrm>
            <a:off x="918273" y="6357257"/>
            <a:ext cx="1093408" cy="492034"/>
          </a:xfrm>
          <a:prstGeom prst="rect">
            <a:avLst/>
          </a:prstGeom>
        </p:spPr>
      </p:pic>
    </p:spTree>
    <p:extLst>
      <p:ext uri="{BB962C8B-B14F-4D97-AF65-F5344CB8AC3E}">
        <p14:creationId xmlns:p14="http://schemas.microsoft.com/office/powerpoint/2010/main" val="2561120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880B7-3EEC-0A1D-FEB7-85B97D945BD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FC21D85-E347-CC0F-4DB1-65337C304F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EC2404F-F649-D4FC-A957-BB8C8D4C0B4E}"/>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5" name="Footer Placeholder 4">
            <a:extLst>
              <a:ext uri="{FF2B5EF4-FFF2-40B4-BE49-F238E27FC236}">
                <a16:creationId xmlns:a16="http://schemas.microsoft.com/office/drawing/2014/main" id="{A92593A0-C468-A868-D6C4-B1113AFC4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2BFC62-8EA8-BA4B-0541-ADC202DD4E41}"/>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728385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artner logos">
    <p:spTree>
      <p:nvGrpSpPr>
        <p:cNvPr id="1" name=""/>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108CFCE8-90EF-26C7-A684-C7DFE68FA5B2}"/>
              </a:ext>
            </a:extLst>
          </p:cNvPr>
          <p:cNvPicPr>
            <a:picLocks noChangeAspect="1"/>
          </p:cNvPicPr>
          <p:nvPr userDrawn="1"/>
        </p:nvPicPr>
        <p:blipFill>
          <a:blip r:embed="rId2"/>
          <a:stretch>
            <a:fillRect/>
          </a:stretch>
        </p:blipFill>
        <p:spPr>
          <a:xfrm>
            <a:off x="-161366" y="-179294"/>
            <a:ext cx="12925114" cy="7270377"/>
          </a:xfrm>
          <a:prstGeom prst="rect">
            <a:avLst/>
          </a:prstGeom>
        </p:spPr>
      </p:pic>
      <p:sp>
        <p:nvSpPr>
          <p:cNvPr id="4" name="Rounded Rectangle 3">
            <a:extLst>
              <a:ext uri="{FF2B5EF4-FFF2-40B4-BE49-F238E27FC236}">
                <a16:creationId xmlns:a16="http://schemas.microsoft.com/office/drawing/2014/main" id="{60845BC4-024C-B17B-9F81-B35339648FA7}"/>
              </a:ext>
            </a:extLst>
          </p:cNvPr>
          <p:cNvSpPr/>
          <p:nvPr userDrawn="1"/>
        </p:nvSpPr>
        <p:spPr>
          <a:xfrm>
            <a:off x="832757" y="1796143"/>
            <a:ext cx="10531929" cy="4392386"/>
          </a:xfrm>
          <a:prstGeom prst="roundRect">
            <a:avLst>
              <a:gd name="adj" fmla="val 402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A6F6779D-9C82-31CA-222D-FDAA6E1830BF}"/>
              </a:ext>
            </a:extLst>
          </p:cNvPr>
          <p:cNvSpPr>
            <a:spLocks noGrp="1"/>
          </p:cNvSpPr>
          <p:nvPr>
            <p:ph type="title" hasCustomPrompt="1"/>
          </p:nvPr>
        </p:nvSpPr>
        <p:spPr/>
        <p:txBody>
          <a:bodyPr/>
          <a:lstStyle>
            <a:lvl1pPr>
              <a:defRPr>
                <a:solidFill>
                  <a:schemeClr val="bg1"/>
                </a:solidFill>
              </a:defRPr>
            </a:lvl1pPr>
          </a:lstStyle>
          <a:p>
            <a:r>
              <a:rPr lang="en-GB"/>
              <a:t>Partner logos</a:t>
            </a:r>
            <a:endParaRPr lang="en-BE"/>
          </a:p>
        </p:txBody>
      </p:sp>
      <p:sp>
        <p:nvSpPr>
          <p:cNvPr id="6" name="Slide Number Placeholder 5">
            <a:extLst>
              <a:ext uri="{FF2B5EF4-FFF2-40B4-BE49-F238E27FC236}">
                <a16:creationId xmlns:a16="http://schemas.microsoft.com/office/drawing/2014/main" id="{B530BE34-F5C6-1C11-99C8-B6FEF49F347C}"/>
              </a:ext>
            </a:extLst>
          </p:cNvPr>
          <p:cNvSpPr>
            <a:spLocks noGrp="1"/>
          </p:cNvSpPr>
          <p:nvPr>
            <p:ph type="sldNum" sz="quarter" idx="12"/>
          </p:nvPr>
        </p:nvSpPr>
        <p:spPr/>
        <p:txBody>
          <a:bodyPr/>
          <a:lstStyle/>
          <a:p>
            <a:fld id="{20D56CBA-F39C-BB4E-B4A3-0DE83B55B502}" type="slidenum">
              <a:rPr lang="en-BE" smtClean="0"/>
              <a:t>‹#›</a:t>
            </a:fld>
            <a:endParaRPr lang="en-BE"/>
          </a:p>
        </p:txBody>
      </p:sp>
    </p:spTree>
    <p:extLst>
      <p:ext uri="{BB962C8B-B14F-4D97-AF65-F5344CB8AC3E}">
        <p14:creationId xmlns:p14="http://schemas.microsoft.com/office/powerpoint/2010/main" val="35980051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2E7E28-883C-393C-FC3D-C077A52F5DEC}"/>
              </a:ext>
            </a:extLst>
          </p:cNvPr>
          <p:cNvSpPr>
            <a:spLocks noGrp="1"/>
          </p:cNvSpPr>
          <p:nvPr>
            <p:ph type="title" hasCustomPrompt="1"/>
          </p:nvPr>
        </p:nvSpPr>
        <p:spPr>
          <a:xfrm>
            <a:off x="831850" y="2800487"/>
            <a:ext cx="3740150" cy="2852737"/>
          </a:xfrm>
        </p:spPr>
        <p:txBody>
          <a:bodyPr anchor="b">
            <a:normAutofit/>
          </a:bodyPr>
          <a:lstStyle>
            <a:lvl1pPr>
              <a:defRPr sz="7000">
                <a:solidFill>
                  <a:srgbClr val="280274"/>
                </a:solidFill>
              </a:defRPr>
            </a:lvl1pPr>
          </a:lstStyle>
          <a:p>
            <a:r>
              <a:rPr lang="en-GB"/>
              <a:t>Contact</a:t>
            </a:r>
            <a:endParaRPr lang="en-BE"/>
          </a:p>
        </p:txBody>
      </p:sp>
      <p:sp>
        <p:nvSpPr>
          <p:cNvPr id="5" name="Text Placeholder 4">
            <a:extLst>
              <a:ext uri="{FF2B5EF4-FFF2-40B4-BE49-F238E27FC236}">
                <a16:creationId xmlns:a16="http://schemas.microsoft.com/office/drawing/2014/main" id="{5DA95736-E7A6-022C-DDD4-181192FCCE9B}"/>
              </a:ext>
            </a:extLst>
          </p:cNvPr>
          <p:cNvSpPr>
            <a:spLocks noGrp="1"/>
          </p:cNvSpPr>
          <p:nvPr>
            <p:ph type="body" sz="quarter" idx="10" hasCustomPrompt="1"/>
          </p:nvPr>
        </p:nvSpPr>
        <p:spPr>
          <a:xfrm>
            <a:off x="5102352" y="1517904"/>
            <a:ext cx="5687568" cy="4133596"/>
          </a:xfrm>
        </p:spPr>
        <p:txBody>
          <a:bodyPr>
            <a:normAutofit/>
          </a:bodyPr>
          <a:lstStyle>
            <a:lvl1pPr marL="0" indent="0">
              <a:buNone/>
              <a:defRPr sz="4000" b="1" i="0">
                <a:solidFill>
                  <a:srgbClr val="F2981B"/>
                </a:solidFill>
                <a:latin typeface="Alumni Sans SemiBold" pitchFamily="2" charset="77"/>
              </a:defRPr>
            </a:lvl1pPr>
          </a:lstStyle>
          <a:p>
            <a:pPr lvl="0"/>
            <a:r>
              <a:rPr lang="en-BE"/>
              <a:t>Insert info here</a:t>
            </a:r>
          </a:p>
        </p:txBody>
      </p:sp>
      <p:pic>
        <p:nvPicPr>
          <p:cNvPr id="2" name="Picture 1">
            <a:extLst>
              <a:ext uri="{FF2B5EF4-FFF2-40B4-BE49-F238E27FC236}">
                <a16:creationId xmlns:a16="http://schemas.microsoft.com/office/drawing/2014/main" id="{952188D6-54AA-3218-C82B-C759B6D5CBD4}"/>
              </a:ext>
            </a:extLst>
          </p:cNvPr>
          <p:cNvPicPr>
            <a:picLocks noChangeAspect="1"/>
          </p:cNvPicPr>
          <p:nvPr userDrawn="1"/>
        </p:nvPicPr>
        <p:blipFill>
          <a:blip r:embed="rId2"/>
          <a:srcRect l="19" r="19"/>
          <a:stretch/>
        </p:blipFill>
        <p:spPr>
          <a:xfrm>
            <a:off x="344170" y="-392430"/>
            <a:ext cx="4855945" cy="4857750"/>
          </a:xfrm>
          <a:prstGeom prst="rect">
            <a:avLst/>
          </a:prstGeom>
        </p:spPr>
      </p:pic>
      <p:pic>
        <p:nvPicPr>
          <p:cNvPr id="7" name="Picture 6">
            <a:extLst>
              <a:ext uri="{FF2B5EF4-FFF2-40B4-BE49-F238E27FC236}">
                <a16:creationId xmlns:a16="http://schemas.microsoft.com/office/drawing/2014/main" id="{A8FBDDDA-E58E-0F89-E6D9-B4DCAFA8D785}"/>
              </a:ext>
            </a:extLst>
          </p:cNvPr>
          <p:cNvPicPr>
            <a:picLocks noChangeAspect="1"/>
          </p:cNvPicPr>
          <p:nvPr userDrawn="1"/>
        </p:nvPicPr>
        <p:blipFill>
          <a:blip r:embed="rId3"/>
          <a:stretch>
            <a:fillRect/>
          </a:stretch>
        </p:blipFill>
        <p:spPr>
          <a:xfrm>
            <a:off x="5136145" y="4295807"/>
            <a:ext cx="386470" cy="394835"/>
          </a:xfrm>
          <a:prstGeom prst="rect">
            <a:avLst/>
          </a:prstGeom>
        </p:spPr>
      </p:pic>
      <p:pic>
        <p:nvPicPr>
          <p:cNvPr id="8" name="Picture 7">
            <a:extLst>
              <a:ext uri="{FF2B5EF4-FFF2-40B4-BE49-F238E27FC236}">
                <a16:creationId xmlns:a16="http://schemas.microsoft.com/office/drawing/2014/main" id="{2D276D19-CF84-B020-BF44-CC9C28602CEB}"/>
              </a:ext>
            </a:extLst>
          </p:cNvPr>
          <p:cNvPicPr>
            <a:picLocks noChangeAspect="1"/>
          </p:cNvPicPr>
          <p:nvPr userDrawn="1"/>
        </p:nvPicPr>
        <p:blipFill>
          <a:blip r:embed="rId4"/>
          <a:stretch>
            <a:fillRect/>
          </a:stretch>
        </p:blipFill>
        <p:spPr>
          <a:xfrm>
            <a:off x="5140607" y="2928403"/>
            <a:ext cx="362139" cy="362139"/>
          </a:xfrm>
          <a:prstGeom prst="rect">
            <a:avLst/>
          </a:prstGeom>
        </p:spPr>
      </p:pic>
      <p:pic>
        <p:nvPicPr>
          <p:cNvPr id="9" name="Picture 8">
            <a:extLst>
              <a:ext uri="{FF2B5EF4-FFF2-40B4-BE49-F238E27FC236}">
                <a16:creationId xmlns:a16="http://schemas.microsoft.com/office/drawing/2014/main" id="{19BE4844-79B9-D50B-96AA-EE09F3FB1E6A}"/>
              </a:ext>
            </a:extLst>
          </p:cNvPr>
          <p:cNvPicPr>
            <a:picLocks noChangeAspect="1"/>
          </p:cNvPicPr>
          <p:nvPr userDrawn="1"/>
        </p:nvPicPr>
        <p:blipFill>
          <a:blip r:embed="rId5"/>
          <a:stretch>
            <a:fillRect/>
          </a:stretch>
        </p:blipFill>
        <p:spPr>
          <a:xfrm>
            <a:off x="5124891" y="3689347"/>
            <a:ext cx="406087" cy="286027"/>
          </a:xfrm>
          <a:prstGeom prst="rect">
            <a:avLst/>
          </a:prstGeom>
        </p:spPr>
      </p:pic>
      <p:pic>
        <p:nvPicPr>
          <p:cNvPr id="10" name="Picture 9">
            <a:extLst>
              <a:ext uri="{FF2B5EF4-FFF2-40B4-BE49-F238E27FC236}">
                <a16:creationId xmlns:a16="http://schemas.microsoft.com/office/drawing/2014/main" id="{1EDE625F-0A41-4024-B9DC-F6D46F2B84D9}"/>
              </a:ext>
            </a:extLst>
          </p:cNvPr>
          <p:cNvPicPr>
            <a:picLocks noChangeAspect="1"/>
          </p:cNvPicPr>
          <p:nvPr userDrawn="1"/>
        </p:nvPicPr>
        <p:blipFill>
          <a:blip r:embed="rId6"/>
          <a:stretch>
            <a:fillRect/>
          </a:stretch>
        </p:blipFill>
        <p:spPr>
          <a:xfrm>
            <a:off x="5120801" y="4966929"/>
            <a:ext cx="396802" cy="396802"/>
          </a:xfrm>
          <a:prstGeom prst="rect">
            <a:avLst/>
          </a:prstGeom>
        </p:spPr>
      </p:pic>
    </p:spTree>
    <p:extLst>
      <p:ext uri="{BB962C8B-B14F-4D97-AF65-F5344CB8AC3E}">
        <p14:creationId xmlns:p14="http://schemas.microsoft.com/office/powerpoint/2010/main" val="853231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06AB502F-66A8-5DD3-B4A2-B35BA66B9E42}"/>
              </a:ext>
            </a:extLst>
          </p:cNvPr>
          <p:cNvPicPr>
            <a:picLocks noChangeAspect="1"/>
          </p:cNvPicPr>
          <p:nvPr userDrawn="1"/>
        </p:nvPicPr>
        <p:blipFill>
          <a:blip r:embed="rId2"/>
          <a:stretch>
            <a:fillRect/>
          </a:stretch>
        </p:blipFill>
        <p:spPr>
          <a:xfrm>
            <a:off x="-161366" y="-179294"/>
            <a:ext cx="12925114" cy="7270377"/>
          </a:xfrm>
          <a:prstGeom prst="rect">
            <a:avLst/>
          </a:prstGeom>
        </p:spPr>
      </p:pic>
      <p:pic>
        <p:nvPicPr>
          <p:cNvPr id="6" name="Picture 5">
            <a:extLst>
              <a:ext uri="{FF2B5EF4-FFF2-40B4-BE49-F238E27FC236}">
                <a16:creationId xmlns:a16="http://schemas.microsoft.com/office/drawing/2014/main" id="{854094AF-EC5E-C657-604A-F9A512A0EB66}"/>
              </a:ext>
            </a:extLst>
          </p:cNvPr>
          <p:cNvPicPr>
            <a:picLocks noChangeAspect="1"/>
          </p:cNvPicPr>
          <p:nvPr userDrawn="1"/>
        </p:nvPicPr>
        <p:blipFill>
          <a:blip r:embed="rId3"/>
          <a:srcRect l="231" r="231"/>
          <a:stretch/>
        </p:blipFill>
        <p:spPr>
          <a:xfrm>
            <a:off x="6096000" y="583332"/>
            <a:ext cx="3144972" cy="702130"/>
          </a:xfrm>
          <a:prstGeom prst="rect">
            <a:avLst/>
          </a:prstGeom>
        </p:spPr>
      </p:pic>
      <p:pic>
        <p:nvPicPr>
          <p:cNvPr id="7" name="Picture 6">
            <a:extLst>
              <a:ext uri="{FF2B5EF4-FFF2-40B4-BE49-F238E27FC236}">
                <a16:creationId xmlns:a16="http://schemas.microsoft.com/office/drawing/2014/main" id="{71BD0565-34DF-522E-5452-08EC8E4F1122}"/>
              </a:ext>
            </a:extLst>
          </p:cNvPr>
          <p:cNvPicPr>
            <a:picLocks noChangeAspect="1"/>
          </p:cNvPicPr>
          <p:nvPr userDrawn="1"/>
        </p:nvPicPr>
        <p:blipFill>
          <a:blip r:embed="rId4"/>
          <a:srcRect t="10682" b="10682"/>
          <a:stretch/>
        </p:blipFill>
        <p:spPr>
          <a:xfrm>
            <a:off x="9363293" y="640054"/>
            <a:ext cx="2011378" cy="593127"/>
          </a:xfrm>
          <a:prstGeom prst="rect">
            <a:avLst/>
          </a:prstGeom>
        </p:spPr>
      </p:pic>
      <p:pic>
        <p:nvPicPr>
          <p:cNvPr id="8" name="Picture 7" descr="A close-up of a logo&#10;&#10;AI-generated content may be incorrect.">
            <a:extLst>
              <a:ext uri="{FF2B5EF4-FFF2-40B4-BE49-F238E27FC236}">
                <a16:creationId xmlns:a16="http://schemas.microsoft.com/office/drawing/2014/main" id="{FF9AA1F4-9702-EF15-0985-6EA00E5573B0}"/>
              </a:ext>
            </a:extLst>
          </p:cNvPr>
          <p:cNvPicPr>
            <a:picLocks noChangeAspect="1"/>
          </p:cNvPicPr>
          <p:nvPr userDrawn="1"/>
        </p:nvPicPr>
        <p:blipFill>
          <a:blip r:embed="rId5"/>
          <a:stretch>
            <a:fillRect/>
          </a:stretch>
        </p:blipFill>
        <p:spPr>
          <a:xfrm>
            <a:off x="773292" y="393795"/>
            <a:ext cx="2818099" cy="1268144"/>
          </a:xfrm>
          <a:prstGeom prst="rect">
            <a:avLst/>
          </a:prstGeom>
        </p:spPr>
      </p:pic>
      <p:sp>
        <p:nvSpPr>
          <p:cNvPr id="24" name="Title 1">
            <a:extLst>
              <a:ext uri="{FF2B5EF4-FFF2-40B4-BE49-F238E27FC236}">
                <a16:creationId xmlns:a16="http://schemas.microsoft.com/office/drawing/2014/main" id="{AB9F90B1-0B88-A78E-C412-3A6A6E5BD6DA}"/>
              </a:ext>
            </a:extLst>
          </p:cNvPr>
          <p:cNvSpPr>
            <a:spLocks noGrp="1"/>
          </p:cNvSpPr>
          <p:nvPr>
            <p:ph type="ctrTitle" hasCustomPrompt="1"/>
          </p:nvPr>
        </p:nvSpPr>
        <p:spPr>
          <a:xfrm>
            <a:off x="838200" y="3253124"/>
            <a:ext cx="9144000" cy="2387600"/>
          </a:xfrm>
        </p:spPr>
        <p:txBody>
          <a:bodyPr anchor="b">
            <a:normAutofit/>
          </a:bodyPr>
          <a:lstStyle>
            <a:lvl1pPr algn="l">
              <a:lnSpc>
                <a:spcPts val="6500"/>
              </a:lnSpc>
              <a:defRPr sz="7000">
                <a:solidFill>
                  <a:schemeClr val="bg1"/>
                </a:solidFill>
              </a:defRPr>
            </a:lvl1pPr>
          </a:lstStyle>
          <a:p>
            <a:r>
              <a:rPr lang="en-GB"/>
              <a:t>Thank you!</a:t>
            </a:r>
            <a:endParaRPr lang="en-BE"/>
          </a:p>
        </p:txBody>
      </p:sp>
      <p:sp>
        <p:nvSpPr>
          <p:cNvPr id="26" name="Date Placeholder 3">
            <a:extLst>
              <a:ext uri="{FF2B5EF4-FFF2-40B4-BE49-F238E27FC236}">
                <a16:creationId xmlns:a16="http://schemas.microsoft.com/office/drawing/2014/main" id="{95A26226-6C52-6477-C8DF-D36883068961}"/>
              </a:ext>
            </a:extLst>
          </p:cNvPr>
          <p:cNvSpPr>
            <a:spLocks noGrp="1"/>
          </p:cNvSpPr>
          <p:nvPr>
            <p:ph type="dt" sz="half" idx="10"/>
          </p:nvPr>
        </p:nvSpPr>
        <p:spPr>
          <a:xfrm>
            <a:off x="838200" y="6176736"/>
            <a:ext cx="2743200" cy="365125"/>
          </a:xfrm>
          <a:prstGeom prst="rect">
            <a:avLst/>
          </a:prstGeom>
        </p:spPr>
        <p:txBody>
          <a:bodyPr/>
          <a:lstStyle>
            <a:lvl1pPr>
              <a:defRPr sz="2400" b="0" i="0">
                <a:solidFill>
                  <a:srgbClr val="F2981B"/>
                </a:solidFill>
                <a:latin typeface="Alumni Sans" pitchFamily="2" charset="77"/>
              </a:defRPr>
            </a:lvl1pPr>
          </a:lstStyle>
          <a:p>
            <a:fld id="{87289741-7F37-0444-97F3-5DF0173F4794}" type="datetime3">
              <a:rPr lang="en-US" smtClean="0"/>
              <a:pPr/>
              <a:t>13 August 2025</a:t>
            </a:fld>
            <a:endParaRPr lang="en-BE"/>
          </a:p>
        </p:txBody>
      </p:sp>
    </p:spTree>
    <p:extLst>
      <p:ext uri="{BB962C8B-B14F-4D97-AF65-F5344CB8AC3E}">
        <p14:creationId xmlns:p14="http://schemas.microsoft.com/office/powerpoint/2010/main" val="3268174589"/>
      </p:ext>
    </p:extLst>
  </p:cSld>
  <p:clrMapOvr>
    <a:masterClrMapping/>
  </p:clrMapOvr>
  <p:extLst>
    <p:ext uri="{DCECCB84-F9BA-43D5-87BE-67443E8EF086}">
      <p15:sldGuideLst xmlns:p15="http://schemas.microsoft.com/office/powerpoint/2012/main">
        <p15:guide id="2" pos="529">
          <p15:clr>
            <a:srgbClr val="FBAE40"/>
          </p15:clr>
        </p15:guide>
        <p15:guide id="3" pos="715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CDC152E-1643-5C96-4C1D-D5CDCEEA2929}"/>
              </a:ext>
            </a:extLst>
          </p:cNvPr>
          <p:cNvPicPr>
            <a:picLocks noChangeAspect="1"/>
          </p:cNvPicPr>
          <p:nvPr userDrawn="1"/>
        </p:nvPicPr>
        <p:blipFill>
          <a:blip r:embed="rId2"/>
          <a:srcRect l="19" r="19"/>
          <a:stretch/>
        </p:blipFill>
        <p:spPr>
          <a:xfrm rot="7200000">
            <a:off x="6008777" y="836469"/>
            <a:ext cx="6358203" cy="6360567"/>
          </a:xfrm>
          <a:prstGeom prst="rect">
            <a:avLst/>
          </a:prstGeom>
        </p:spPr>
      </p:pic>
      <p:sp>
        <p:nvSpPr>
          <p:cNvPr id="24" name="Title 1">
            <a:extLst>
              <a:ext uri="{FF2B5EF4-FFF2-40B4-BE49-F238E27FC236}">
                <a16:creationId xmlns:a16="http://schemas.microsoft.com/office/drawing/2014/main" id="{AB9F90B1-0B88-A78E-C412-3A6A6E5BD6DA}"/>
              </a:ext>
            </a:extLst>
          </p:cNvPr>
          <p:cNvSpPr>
            <a:spLocks noGrp="1"/>
          </p:cNvSpPr>
          <p:nvPr>
            <p:ph type="ctrTitle" hasCustomPrompt="1"/>
          </p:nvPr>
        </p:nvSpPr>
        <p:spPr>
          <a:xfrm>
            <a:off x="838200" y="2550995"/>
            <a:ext cx="9144000" cy="2387600"/>
          </a:xfrm>
        </p:spPr>
        <p:txBody>
          <a:bodyPr anchor="b">
            <a:normAutofit/>
          </a:bodyPr>
          <a:lstStyle>
            <a:lvl1pPr algn="l">
              <a:lnSpc>
                <a:spcPts val="6500"/>
              </a:lnSpc>
              <a:defRPr sz="7000">
                <a:solidFill>
                  <a:srgbClr val="280274"/>
                </a:solidFill>
              </a:defRPr>
            </a:lvl1pPr>
          </a:lstStyle>
          <a:p>
            <a:r>
              <a:rPr lang="en-GB"/>
              <a:t>The title of the presentation should go in this text box here</a:t>
            </a:r>
            <a:endParaRPr lang="en-BE"/>
          </a:p>
        </p:txBody>
      </p:sp>
      <p:sp>
        <p:nvSpPr>
          <p:cNvPr id="25" name="Subtitle 2">
            <a:extLst>
              <a:ext uri="{FF2B5EF4-FFF2-40B4-BE49-F238E27FC236}">
                <a16:creationId xmlns:a16="http://schemas.microsoft.com/office/drawing/2014/main" id="{668F313A-97FB-06ED-B039-8536737584E6}"/>
              </a:ext>
            </a:extLst>
          </p:cNvPr>
          <p:cNvSpPr>
            <a:spLocks noGrp="1"/>
          </p:cNvSpPr>
          <p:nvPr>
            <p:ph type="subTitle" idx="1" hasCustomPrompt="1"/>
          </p:nvPr>
        </p:nvSpPr>
        <p:spPr>
          <a:xfrm>
            <a:off x="838200" y="4970710"/>
            <a:ext cx="9144000" cy="794116"/>
          </a:xfrm>
        </p:spPr>
        <p:txBody>
          <a:bodyPr>
            <a:normAutofit/>
          </a:bodyPr>
          <a:lstStyle>
            <a:lvl1pPr marL="0" indent="0" algn="l">
              <a:buNone/>
              <a:defRPr sz="2800">
                <a:solidFill>
                  <a:srgbClr val="F298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Name of person presenting</a:t>
            </a:r>
            <a:endParaRPr lang="en-BE"/>
          </a:p>
        </p:txBody>
      </p:sp>
      <p:pic>
        <p:nvPicPr>
          <p:cNvPr id="27" name="Picture 26">
            <a:extLst>
              <a:ext uri="{FF2B5EF4-FFF2-40B4-BE49-F238E27FC236}">
                <a16:creationId xmlns:a16="http://schemas.microsoft.com/office/drawing/2014/main" id="{27910CD1-56B6-F85D-E3E4-5FE5B94077BC}"/>
              </a:ext>
            </a:extLst>
          </p:cNvPr>
          <p:cNvPicPr>
            <a:picLocks noChangeAspect="1"/>
          </p:cNvPicPr>
          <p:nvPr userDrawn="1"/>
        </p:nvPicPr>
        <p:blipFill>
          <a:blip r:embed="rId3"/>
          <a:srcRect l="8" r="8"/>
          <a:stretch/>
        </p:blipFill>
        <p:spPr>
          <a:xfrm>
            <a:off x="689029" y="363565"/>
            <a:ext cx="3343589" cy="1114715"/>
          </a:xfrm>
          <a:prstGeom prst="rect">
            <a:avLst/>
          </a:prstGeom>
        </p:spPr>
      </p:pic>
      <p:pic>
        <p:nvPicPr>
          <p:cNvPr id="28" name="Picture 27">
            <a:extLst>
              <a:ext uri="{FF2B5EF4-FFF2-40B4-BE49-F238E27FC236}">
                <a16:creationId xmlns:a16="http://schemas.microsoft.com/office/drawing/2014/main" id="{509D8962-061D-6328-3B47-6235095E46FC}"/>
              </a:ext>
            </a:extLst>
          </p:cNvPr>
          <p:cNvPicPr>
            <a:picLocks noChangeAspect="1"/>
          </p:cNvPicPr>
          <p:nvPr userDrawn="1"/>
        </p:nvPicPr>
        <p:blipFill>
          <a:blip r:embed="rId4"/>
          <a:stretch>
            <a:fillRect/>
          </a:stretch>
        </p:blipFill>
        <p:spPr>
          <a:xfrm>
            <a:off x="8356627" y="583332"/>
            <a:ext cx="3145289" cy="702130"/>
          </a:xfrm>
          <a:prstGeom prst="rect">
            <a:avLst/>
          </a:prstGeom>
        </p:spPr>
      </p:pic>
      <p:sp>
        <p:nvSpPr>
          <p:cNvPr id="31" name="Date Placeholder 3">
            <a:extLst>
              <a:ext uri="{FF2B5EF4-FFF2-40B4-BE49-F238E27FC236}">
                <a16:creationId xmlns:a16="http://schemas.microsoft.com/office/drawing/2014/main" id="{B7301BF7-14AC-BD90-C82D-79266780A688}"/>
              </a:ext>
            </a:extLst>
          </p:cNvPr>
          <p:cNvSpPr>
            <a:spLocks noGrp="1"/>
          </p:cNvSpPr>
          <p:nvPr>
            <p:ph type="dt" sz="half" idx="10"/>
          </p:nvPr>
        </p:nvSpPr>
        <p:spPr>
          <a:xfrm>
            <a:off x="838200" y="6297930"/>
            <a:ext cx="2743200" cy="354330"/>
          </a:xfrm>
          <a:prstGeom prst="rect">
            <a:avLst/>
          </a:prstGeom>
        </p:spPr>
        <p:txBody>
          <a:bodyPr/>
          <a:lstStyle>
            <a:lvl1pPr>
              <a:defRPr sz="2400" b="0" i="0">
                <a:solidFill>
                  <a:srgbClr val="F2981B"/>
                </a:solidFill>
                <a:latin typeface="Alumni Sans" pitchFamily="2" charset="77"/>
              </a:defRPr>
            </a:lvl1pPr>
          </a:lstStyle>
          <a:p>
            <a:fld id="{87289741-7F37-0444-97F3-5DF0173F4794}" type="datetime3">
              <a:rPr lang="en-US" smtClean="0"/>
              <a:pPr/>
              <a:t>13 August 2025</a:t>
            </a:fld>
            <a:endParaRPr lang="en-BE"/>
          </a:p>
        </p:txBody>
      </p:sp>
    </p:spTree>
    <p:extLst>
      <p:ext uri="{BB962C8B-B14F-4D97-AF65-F5344CB8AC3E}">
        <p14:creationId xmlns:p14="http://schemas.microsoft.com/office/powerpoint/2010/main" val="4077939833"/>
      </p:ext>
    </p:extLst>
  </p:cSld>
  <p:clrMapOvr>
    <a:masterClrMapping/>
  </p:clrMapOvr>
  <p:extLst>
    <p:ext uri="{DCECCB84-F9BA-43D5-87BE-67443E8EF086}">
      <p15:sldGuideLst xmlns:p15="http://schemas.microsoft.com/office/powerpoint/2012/main">
        <p15:guide id="2" pos="529">
          <p15:clr>
            <a:srgbClr val="FBAE40"/>
          </p15:clr>
        </p15:guide>
        <p15:guide id="3" pos="715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8" name="Parallelogram 7">
            <a:extLst>
              <a:ext uri="{FF2B5EF4-FFF2-40B4-BE49-F238E27FC236}">
                <a16:creationId xmlns:a16="http://schemas.microsoft.com/office/drawing/2014/main" id="{52A34F2D-0E52-4FD7-8828-2B3F052A70EA}"/>
              </a:ext>
            </a:extLst>
          </p:cNvPr>
          <p:cNvSpPr/>
          <p:nvPr userDrawn="1"/>
        </p:nvSpPr>
        <p:spPr>
          <a:xfrm>
            <a:off x="-457200" y="-53170"/>
            <a:ext cx="9418674" cy="1148316"/>
          </a:xfrm>
          <a:prstGeom prst="parallelogram">
            <a:avLst/>
          </a:prstGeom>
          <a:solidFill>
            <a:srgbClr val="339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Slide Number Placeholder 4">
            <a:extLst>
              <a:ext uri="{FF2B5EF4-FFF2-40B4-BE49-F238E27FC236}">
                <a16:creationId xmlns:a16="http://schemas.microsoft.com/office/drawing/2014/main" id="{692166E2-6CB3-4096-A287-F5A54421DACC}"/>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61C6ED4A-EC8A-48F6-A7DA-8B37AE0A9976}" type="slidenum">
              <a:rPr lang="en-GB" smtClean="0"/>
              <a:pPr/>
              <a:t>‹#›</a:t>
            </a:fld>
            <a:endParaRPr lang="en-GB"/>
          </a:p>
        </p:txBody>
      </p:sp>
      <p:sp>
        <p:nvSpPr>
          <p:cNvPr id="7" name="Title 1">
            <a:extLst>
              <a:ext uri="{FF2B5EF4-FFF2-40B4-BE49-F238E27FC236}">
                <a16:creationId xmlns:a16="http://schemas.microsoft.com/office/drawing/2014/main" id="{A7AA7C74-E118-43E8-96C7-8C6563BAE336}"/>
              </a:ext>
            </a:extLst>
          </p:cNvPr>
          <p:cNvSpPr>
            <a:spLocks noGrp="1"/>
          </p:cNvSpPr>
          <p:nvPr>
            <p:ph type="title"/>
          </p:nvPr>
        </p:nvSpPr>
        <p:spPr>
          <a:xfrm>
            <a:off x="239684" y="152515"/>
            <a:ext cx="10515600" cy="736947"/>
          </a:xfrm>
        </p:spPr>
        <p:txBody>
          <a:bodyPr>
            <a:normAutofit/>
          </a:bodyPr>
          <a:lstStyle>
            <a:lvl1pPr>
              <a:defRPr sz="3600">
                <a:solidFill>
                  <a:schemeClr val="bg1"/>
                </a:solidFill>
                <a:latin typeface="Arial Black" panose="020B0A040201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502550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B2C6E-295A-3170-3CB9-A8E2199CF38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82562E1-F560-F018-F121-3C09A872AA6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AC1AAD2-F96F-EE26-3A5B-BCC30A09D1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FE8002F-C463-1A19-C7F8-AF1784640770}"/>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6" name="Footer Placeholder 5">
            <a:extLst>
              <a:ext uri="{FF2B5EF4-FFF2-40B4-BE49-F238E27FC236}">
                <a16:creationId xmlns:a16="http://schemas.microsoft.com/office/drawing/2014/main" id="{621AC94D-8D3A-EF2D-9855-CFB3F226DC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0A133-DADF-675F-F130-F5D2DD34D84E}"/>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3041287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3EE95-D355-BC28-96C6-D45B8AB0783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A21267E-89B4-0F10-4F56-C42FA67FD7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6AB8A60-9AFA-6ACF-1297-4A41B2BEE72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2150B4B-2CD4-78DE-7D5A-0BA2024753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2CD58F0-45B3-E3B2-8BDC-3C4778D1E6D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6415454-BE83-AA09-10CA-885D6A3D1E73}"/>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8" name="Footer Placeholder 7">
            <a:extLst>
              <a:ext uri="{FF2B5EF4-FFF2-40B4-BE49-F238E27FC236}">
                <a16:creationId xmlns:a16="http://schemas.microsoft.com/office/drawing/2014/main" id="{5E7D9C62-B01F-B7A9-8861-F71E5B1110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B013FA-352A-D569-78C6-F6B984FCDAE7}"/>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6976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AEF6F-E78C-F6F5-8321-85147E7858B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443D578-0BDD-D72E-463B-ABD0B13B3079}"/>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4" name="Footer Placeholder 3">
            <a:extLst>
              <a:ext uri="{FF2B5EF4-FFF2-40B4-BE49-F238E27FC236}">
                <a16:creationId xmlns:a16="http://schemas.microsoft.com/office/drawing/2014/main" id="{412CF4FF-F00C-10A7-6A8D-75DEF51E90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22A29C-FAA3-831D-E19B-7662D30B59EA}"/>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3705341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C652A-6370-95E3-CFA5-3D1F5BB399B8}"/>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3" name="Footer Placeholder 2">
            <a:extLst>
              <a:ext uri="{FF2B5EF4-FFF2-40B4-BE49-F238E27FC236}">
                <a16:creationId xmlns:a16="http://schemas.microsoft.com/office/drawing/2014/main" id="{03D3B8CA-AEC9-D2F9-CD01-15491413FF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959367-CFBA-C007-C610-0C24BE1D5892}"/>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2352542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8C764-8F1F-A782-4B30-38620E22EBC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63C3248-630A-4D9A-3327-1BD35E79CF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95DFB3D-3194-333E-F3D0-F5631CFD5C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D72E4C-21BE-5BD9-4159-7B02C50F71A5}"/>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6" name="Footer Placeholder 5">
            <a:extLst>
              <a:ext uri="{FF2B5EF4-FFF2-40B4-BE49-F238E27FC236}">
                <a16:creationId xmlns:a16="http://schemas.microsoft.com/office/drawing/2014/main" id="{DAE4B43E-CA82-65DC-43F9-5D7E449413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88AA6-C34F-04FA-6554-1FFC0D1E540D}"/>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3210055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A5C80-8576-C79E-9CF4-5414923070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7C2813A-8177-AFEB-197F-1924849846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0F4F7F-73BD-6082-BF06-4C981A6C7C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160FCAF-1636-B509-0411-42FF5FE68B54}"/>
              </a:ext>
            </a:extLst>
          </p:cNvPr>
          <p:cNvSpPr>
            <a:spLocks noGrp="1"/>
          </p:cNvSpPr>
          <p:nvPr>
            <p:ph type="dt" sz="half" idx="10"/>
          </p:nvPr>
        </p:nvSpPr>
        <p:spPr/>
        <p:txBody>
          <a:bodyPr/>
          <a:lstStyle/>
          <a:p>
            <a:fld id="{5BBA5DD2-2354-EA44-B936-66FC9FDF0EED}" type="datetimeFigureOut">
              <a:rPr lang="en-US" smtClean="0"/>
              <a:t>8/13/2025</a:t>
            </a:fld>
            <a:endParaRPr lang="en-US"/>
          </a:p>
        </p:txBody>
      </p:sp>
      <p:sp>
        <p:nvSpPr>
          <p:cNvPr id="6" name="Footer Placeholder 5">
            <a:extLst>
              <a:ext uri="{FF2B5EF4-FFF2-40B4-BE49-F238E27FC236}">
                <a16:creationId xmlns:a16="http://schemas.microsoft.com/office/drawing/2014/main" id="{6BF03E3B-3C59-1D12-FCDA-9D1A80B6EC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6BC3DE-83F7-422C-D860-000A77D44EEC}"/>
              </a:ext>
            </a:extLst>
          </p:cNvPr>
          <p:cNvSpPr>
            <a:spLocks noGrp="1"/>
          </p:cNvSpPr>
          <p:nvPr>
            <p:ph type="sldNum" sz="quarter" idx="12"/>
          </p:nvPr>
        </p:nvSpPr>
        <p:spPr/>
        <p:txBody>
          <a:bodyPr/>
          <a:lstStyle/>
          <a:p>
            <a:fld id="{F4A0B6C4-4CA3-1445-BBCD-D427180499C2}" type="slidenum">
              <a:rPr lang="en-US" smtClean="0"/>
              <a:t>‹#›</a:t>
            </a:fld>
            <a:endParaRPr lang="en-US"/>
          </a:p>
        </p:txBody>
      </p:sp>
    </p:spTree>
    <p:extLst>
      <p:ext uri="{BB962C8B-B14F-4D97-AF65-F5344CB8AC3E}">
        <p14:creationId xmlns:p14="http://schemas.microsoft.com/office/powerpoint/2010/main" val="3087386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B4CE82-5C20-EBEE-A82A-D655B8E14D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CC60810-FDFB-D373-6321-B0AD067F97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2C49A5A-9DE9-7D75-FBF0-7F7BC62795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BA5DD2-2354-EA44-B936-66FC9FDF0EED}" type="datetimeFigureOut">
              <a:rPr lang="en-US" smtClean="0"/>
              <a:t>8/13/2025</a:t>
            </a:fld>
            <a:endParaRPr lang="en-US"/>
          </a:p>
        </p:txBody>
      </p:sp>
      <p:sp>
        <p:nvSpPr>
          <p:cNvPr id="5" name="Footer Placeholder 4">
            <a:extLst>
              <a:ext uri="{FF2B5EF4-FFF2-40B4-BE49-F238E27FC236}">
                <a16:creationId xmlns:a16="http://schemas.microsoft.com/office/drawing/2014/main" id="{9317A23B-585F-9B1C-D68D-87313B3505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9CD0B03-198F-B7E2-BFD8-6E5688F384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A0B6C4-4CA3-1445-BBCD-D427180499C2}" type="slidenum">
              <a:rPr lang="en-US" smtClean="0"/>
              <a:t>‹#›</a:t>
            </a:fld>
            <a:endParaRPr lang="en-US"/>
          </a:p>
        </p:txBody>
      </p:sp>
    </p:spTree>
    <p:extLst>
      <p:ext uri="{BB962C8B-B14F-4D97-AF65-F5344CB8AC3E}">
        <p14:creationId xmlns:p14="http://schemas.microsoft.com/office/powerpoint/2010/main" val="940703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alphaModFix amt="0"/>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E765CF-9E4A-15F2-55A4-B26F2CE7523E}"/>
              </a:ext>
            </a:extLst>
          </p:cNvPr>
          <p:cNvSpPr/>
          <p:nvPr userDrawn="1"/>
        </p:nvSpPr>
        <p:spPr>
          <a:xfrm>
            <a:off x="0" y="-103583"/>
            <a:ext cx="12391293" cy="7092462"/>
          </a:xfrm>
          <a:prstGeom prst="rect">
            <a:avLst/>
          </a:prstGeom>
          <a:solidFill>
            <a:srgbClr val="FFF6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Placeholder 1">
            <a:extLst>
              <a:ext uri="{FF2B5EF4-FFF2-40B4-BE49-F238E27FC236}">
                <a16:creationId xmlns:a16="http://schemas.microsoft.com/office/drawing/2014/main" id="{0A431069-D55C-09C6-CDDD-6C721B262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endParaRPr lang="en-BE"/>
          </a:p>
        </p:txBody>
      </p:sp>
      <p:sp>
        <p:nvSpPr>
          <p:cNvPr id="3" name="Text Placeholder 2">
            <a:extLst>
              <a:ext uri="{FF2B5EF4-FFF2-40B4-BE49-F238E27FC236}">
                <a16:creationId xmlns:a16="http://schemas.microsoft.com/office/drawing/2014/main" id="{64C5D620-0FB0-332E-742A-E3E260A3B9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BE"/>
          </a:p>
        </p:txBody>
      </p:sp>
      <p:sp>
        <p:nvSpPr>
          <p:cNvPr id="5" name="Footer Placeholder 4">
            <a:extLst>
              <a:ext uri="{FF2B5EF4-FFF2-40B4-BE49-F238E27FC236}">
                <a16:creationId xmlns:a16="http://schemas.microsoft.com/office/drawing/2014/main" id="{8B879C55-5847-AFA8-E108-1DF83E1E40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500" b="0" i="0">
                <a:solidFill>
                  <a:srgbClr val="F2981B"/>
                </a:solidFill>
                <a:latin typeface="Lato Light" panose="020F0302020204030203" pitchFamily="34" charset="77"/>
              </a:defRPr>
            </a:lvl1pPr>
          </a:lstStyle>
          <a:p>
            <a:endParaRPr lang="en-BE"/>
          </a:p>
        </p:txBody>
      </p:sp>
      <p:sp>
        <p:nvSpPr>
          <p:cNvPr id="6" name="Slide Number Placeholder 5">
            <a:extLst>
              <a:ext uri="{FF2B5EF4-FFF2-40B4-BE49-F238E27FC236}">
                <a16:creationId xmlns:a16="http://schemas.microsoft.com/office/drawing/2014/main" id="{217A8864-E348-97B3-669B-D8C561E2F4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800" b="0" i="0">
                <a:solidFill>
                  <a:srgbClr val="F2981B"/>
                </a:solidFill>
                <a:latin typeface="Alumni Sans" pitchFamily="2" charset="77"/>
              </a:defRPr>
            </a:lvl1pPr>
          </a:lstStyle>
          <a:p>
            <a:fld id="{20D56CBA-F39C-BB4E-B4A3-0DE83B55B502}" type="slidenum">
              <a:rPr lang="en-BE" smtClean="0"/>
              <a:pPr/>
              <a:t>‹#›</a:t>
            </a:fld>
            <a:endParaRPr lang="en-BE"/>
          </a:p>
        </p:txBody>
      </p:sp>
    </p:spTree>
    <p:extLst>
      <p:ext uri="{BB962C8B-B14F-4D97-AF65-F5344CB8AC3E}">
        <p14:creationId xmlns:p14="http://schemas.microsoft.com/office/powerpoint/2010/main" val="37311377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hdr="0" ftr="0"/>
  <p:txStyles>
    <p:titleStyle>
      <a:lvl1pPr algn="l" defTabSz="914400" rtl="0" eaLnBrk="1" latinLnBrk="0" hangingPunct="1">
        <a:lnSpc>
          <a:spcPct val="90000"/>
        </a:lnSpc>
        <a:spcBef>
          <a:spcPct val="0"/>
        </a:spcBef>
        <a:buNone/>
        <a:defRPr sz="6000" b="1" i="0" kern="1200">
          <a:solidFill>
            <a:srgbClr val="280274"/>
          </a:solidFill>
          <a:latin typeface="Alumni Sans"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280274"/>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280274"/>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280274"/>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280274"/>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280274"/>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roduction process&#10;&#10;AI-generated content may be incorrect.">
            <a:extLst>
              <a:ext uri="{FF2B5EF4-FFF2-40B4-BE49-F238E27FC236}">
                <a16:creationId xmlns:a16="http://schemas.microsoft.com/office/drawing/2014/main" id="{9831024B-7626-5B70-1C4D-28FEFA2B9AD5}"/>
              </a:ext>
            </a:extLst>
          </p:cNvPr>
          <p:cNvPicPr>
            <a:picLocks noChangeAspect="1"/>
          </p:cNvPicPr>
          <p:nvPr/>
        </p:nvPicPr>
        <p:blipFill>
          <a:blip r:embed="rId2"/>
          <a:stretch>
            <a:fillRect/>
          </a:stretch>
        </p:blipFill>
        <p:spPr>
          <a:xfrm>
            <a:off x="82479" y="237993"/>
            <a:ext cx="12027042" cy="5124197"/>
          </a:xfrm>
          <a:prstGeom prst="rect">
            <a:avLst/>
          </a:prstGeom>
        </p:spPr>
      </p:pic>
      <p:sp>
        <p:nvSpPr>
          <p:cNvPr id="2" name="TextBox 1">
            <a:extLst>
              <a:ext uri="{FF2B5EF4-FFF2-40B4-BE49-F238E27FC236}">
                <a16:creationId xmlns:a16="http://schemas.microsoft.com/office/drawing/2014/main" id="{9137DC30-D367-BDC5-23B4-91A4D41F6AD1}"/>
              </a:ext>
            </a:extLst>
          </p:cNvPr>
          <p:cNvSpPr txBox="1"/>
          <p:nvPr/>
        </p:nvSpPr>
        <p:spPr>
          <a:xfrm>
            <a:off x="82479" y="5557652"/>
            <a:ext cx="12027042" cy="1292662"/>
          </a:xfrm>
          <a:prstGeom prst="rect">
            <a:avLst/>
          </a:prstGeom>
          <a:noFill/>
        </p:spPr>
        <p:txBody>
          <a:bodyPr wrap="square" rtlCol="0">
            <a:spAutoFit/>
          </a:bodyPr>
          <a:lstStyle/>
          <a:p>
            <a:r>
              <a:rPr lang="en-GB" sz="1300" b="1" dirty="0"/>
              <a:t>FoSSNet Conceptual Framework.</a:t>
            </a:r>
            <a:r>
              <a:rPr lang="en-GB" sz="1300" dirty="0"/>
              <a:t> This is a graphical representation of the food system designed to facilitate discussions on food system dynamics, food system management and food system science. The core food system ‘activities’ (and their corresponding ‘actors’) are shown in the central circle with supporting services applying to them all. The thickness of the red arrows represents the relative amount of material flow between given activities. The arrows originating in the ‘drivers’ areas coalesce to indicate their integrative nature, while the arrows leading to the ‘outcome’ areas are independent of each other but collectively all apply. The framework does not include spatial or time dimensions, nor power dynamics as these issues are very case specific. It therefore needs to be seen as a  tool to help guide research and stakeholder discussions for given circumstances.</a:t>
            </a:r>
          </a:p>
        </p:txBody>
      </p:sp>
    </p:spTree>
    <p:extLst>
      <p:ext uri="{BB962C8B-B14F-4D97-AF65-F5344CB8AC3E}">
        <p14:creationId xmlns:p14="http://schemas.microsoft.com/office/powerpoint/2010/main" val="3953561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AD235C-5C4E-FDFD-61F9-251E6FAD27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D56CBA-F39C-BB4E-B4A3-0DE83B55B502}" type="slidenum">
              <a:rPr kumimoji="0" lang="en-BE" sz="1800" b="0" i="0" u="none" strike="noStrike" kern="1200" cap="none" spc="0" normalizeH="0" baseline="0" noProof="0" smtClean="0">
                <a:ln>
                  <a:noFill/>
                </a:ln>
                <a:solidFill>
                  <a:srgbClr val="F2981B"/>
                </a:solidFill>
                <a:effectLst/>
                <a:uLnTx/>
                <a:uFillTx/>
                <a:latin typeface="Alumni Sa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BE" sz="1800" b="0" i="0" u="none" strike="noStrike" kern="1200" cap="none" spc="0" normalizeH="0" baseline="0" noProof="0">
              <a:ln>
                <a:noFill/>
              </a:ln>
              <a:solidFill>
                <a:srgbClr val="F2981B"/>
              </a:solidFill>
              <a:effectLst/>
              <a:uLnTx/>
              <a:uFillTx/>
              <a:latin typeface="Alumni Sans" pitchFamily="2" charset="77"/>
              <a:ea typeface="+mn-ea"/>
              <a:cs typeface="+mn-cs"/>
            </a:endParaRPr>
          </a:p>
        </p:txBody>
      </p:sp>
      <p:sp>
        <p:nvSpPr>
          <p:cNvPr id="6" name="TextBox 5">
            <a:extLst>
              <a:ext uri="{FF2B5EF4-FFF2-40B4-BE49-F238E27FC236}">
                <a16:creationId xmlns:a16="http://schemas.microsoft.com/office/drawing/2014/main" id="{5A9C36B2-607F-3496-A184-384EA1A674AD}"/>
              </a:ext>
            </a:extLst>
          </p:cNvPr>
          <p:cNvSpPr txBox="1"/>
          <p:nvPr/>
        </p:nvSpPr>
        <p:spPr>
          <a:xfrm>
            <a:off x="778933" y="812800"/>
            <a:ext cx="11108267" cy="533184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2600" b="1" i="0" u="none" strike="noStrike" kern="100" cap="none" spc="0" normalizeH="0" baseline="0" noProof="0" dirty="0">
                <a:ln>
                  <a:noFill/>
                </a:ln>
                <a:solidFill>
                  <a:srgbClr val="280274"/>
                </a:solidFill>
                <a:effectLst/>
                <a:uLnTx/>
                <a:uFillTx/>
                <a:latin typeface="Calibri" panose="020F0502020204030204"/>
                <a:ea typeface="Aptos" panose="020B0004020202020204" pitchFamily="34" charset="0"/>
                <a:cs typeface="Times New Roman" panose="02020603050405020304" pitchFamily="18" charset="0"/>
              </a:rPr>
              <a:t>What</a:t>
            </a:r>
            <a:r>
              <a:rPr kumimoji="0" lang="en-GB" sz="2600" b="0" i="0" u="none" strike="noStrike" kern="100" cap="none" spc="0" normalizeH="0" baseline="0" noProof="0" dirty="0">
                <a:ln>
                  <a:noFill/>
                </a:ln>
                <a:solidFill>
                  <a:srgbClr val="280274"/>
                </a:solidFill>
                <a:effectLst/>
                <a:uLnTx/>
                <a:uFillTx/>
                <a:latin typeface="Calibri" panose="020F0502020204030204"/>
                <a:ea typeface="Aptos" panose="020B0004020202020204" pitchFamily="34" charset="0"/>
                <a:cs typeface="Times New Roman" panose="02020603050405020304" pitchFamily="18" charset="0"/>
              </a:rPr>
              <a:t>? Food System Science (FSS) is the interdisciplinary study of food system drivers, core activities, outcomes and feedbacks, and their dynamic, two-way relationships across time and space.</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2600" b="1" i="0" u="none" strike="noStrike" kern="100" cap="none" spc="0" normalizeH="0" baseline="0" noProof="0" dirty="0">
                <a:ln>
                  <a:noFill/>
                </a:ln>
                <a:solidFill>
                  <a:srgbClr val="280274"/>
                </a:solidFill>
                <a:effectLst/>
                <a:uLnTx/>
                <a:uFillTx/>
                <a:latin typeface="Calibri" panose="020F0502020204030204"/>
                <a:ea typeface="Aptos" panose="020B0004020202020204" pitchFamily="34" charset="0"/>
                <a:cs typeface="Times New Roman" panose="02020603050405020304" pitchFamily="18" charset="0"/>
              </a:rPr>
              <a:t>How</a:t>
            </a:r>
            <a:r>
              <a:rPr kumimoji="0" lang="en-GB" sz="2600" b="0" i="0" u="none" strike="noStrike" kern="100" cap="none" spc="0" normalizeH="0" baseline="0" noProof="0" dirty="0">
                <a:ln>
                  <a:noFill/>
                </a:ln>
                <a:solidFill>
                  <a:srgbClr val="280274"/>
                </a:solidFill>
                <a:effectLst/>
                <a:uLnTx/>
                <a:uFillTx/>
                <a:latin typeface="Calibri" panose="020F0502020204030204"/>
                <a:ea typeface="Aptos" panose="020B0004020202020204" pitchFamily="34" charset="0"/>
                <a:cs typeface="Times New Roman" panose="02020603050405020304" pitchFamily="18" charset="0"/>
              </a:rPr>
              <a:t>? FSS requires a systems approach to integrate diverse knowledges in an independent, transparent, democratic, participatory, fair and equitable way, recognising social, cultural, political, economic and biophysical contexts.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2600" b="1" i="0" u="none" strike="noStrike" kern="100" cap="none" spc="0" normalizeH="0" baseline="0" noProof="0" dirty="0">
                <a:ln>
                  <a:noFill/>
                </a:ln>
                <a:solidFill>
                  <a:srgbClr val="280274"/>
                </a:solidFill>
                <a:effectLst/>
                <a:uLnTx/>
                <a:uFillTx/>
                <a:latin typeface="Calibri" panose="020F0502020204030204"/>
                <a:ea typeface="Aptos" panose="020B0004020202020204" pitchFamily="34" charset="0"/>
                <a:cs typeface="Times New Roman" panose="02020603050405020304" pitchFamily="18" charset="0"/>
              </a:rPr>
              <a:t>Why</a:t>
            </a:r>
            <a:r>
              <a:rPr kumimoji="0" lang="en-GB" sz="2600" b="0" i="0" u="none" strike="noStrike" kern="100" cap="none" spc="0" normalizeH="0" baseline="0" noProof="0" dirty="0">
                <a:ln>
                  <a:noFill/>
                </a:ln>
                <a:solidFill>
                  <a:srgbClr val="280274"/>
                </a:solidFill>
                <a:effectLst/>
                <a:uLnTx/>
                <a:uFillTx/>
                <a:latin typeface="Calibri" panose="020F0502020204030204"/>
                <a:ea typeface="Aptos" panose="020B0004020202020204" pitchFamily="34" charset="0"/>
                <a:cs typeface="Times New Roman" panose="02020603050405020304" pitchFamily="18" charset="0"/>
              </a:rPr>
              <a:t>? FSS is needed to better understand and foster transformative action in policy and practice on innovation, conservation, restoration and exnovation in interconnected social, economic and biophysical systems. Such action helps transition towards more sustainable, resilient, and nature- and people-positive food systems.</a:t>
            </a:r>
          </a:p>
        </p:txBody>
      </p:sp>
      <p:sp>
        <p:nvSpPr>
          <p:cNvPr id="7" name="Titel 5">
            <a:extLst>
              <a:ext uri="{FF2B5EF4-FFF2-40B4-BE49-F238E27FC236}">
                <a16:creationId xmlns:a16="http://schemas.microsoft.com/office/drawing/2014/main" id="{D40E7B21-14D0-6849-63A1-ED6194D43D45}"/>
              </a:ext>
            </a:extLst>
          </p:cNvPr>
          <p:cNvSpPr>
            <a:spLocks noGrp="1"/>
          </p:cNvSpPr>
          <p:nvPr>
            <p:ph type="title"/>
          </p:nvPr>
        </p:nvSpPr>
        <p:spPr>
          <a:xfrm>
            <a:off x="471292" y="136525"/>
            <a:ext cx="11199312" cy="802927"/>
          </a:xfrm>
        </p:spPr>
        <p:txBody>
          <a:bodyPr>
            <a:noAutofit/>
          </a:bodyPr>
          <a:lstStyle/>
          <a:p>
            <a:r>
              <a:rPr lang="da-DK" sz="3600" dirty="0">
                <a:latin typeface="+mn-lt"/>
              </a:rPr>
              <a:t>And so </a:t>
            </a:r>
            <a:r>
              <a:rPr lang="da-DK" sz="3600" dirty="0" err="1">
                <a:latin typeface="+mn-lt"/>
              </a:rPr>
              <a:t>why</a:t>
            </a:r>
            <a:r>
              <a:rPr lang="da-DK" sz="3600" dirty="0">
                <a:latin typeface="+mn-lt"/>
              </a:rPr>
              <a:t> ‘food system science’?*</a:t>
            </a:r>
          </a:p>
        </p:txBody>
      </p:sp>
      <p:sp>
        <p:nvSpPr>
          <p:cNvPr id="8" name="TextBox 7">
            <a:extLst>
              <a:ext uri="{FF2B5EF4-FFF2-40B4-BE49-F238E27FC236}">
                <a16:creationId xmlns:a16="http://schemas.microsoft.com/office/drawing/2014/main" id="{A0F41472-5694-6F1B-6464-466C5DA9277E}"/>
              </a:ext>
            </a:extLst>
          </p:cNvPr>
          <p:cNvSpPr txBox="1"/>
          <p:nvPr/>
        </p:nvSpPr>
        <p:spPr>
          <a:xfrm>
            <a:off x="2147171" y="6488668"/>
            <a:ext cx="74853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80274"/>
                </a:solidFill>
                <a:effectLst/>
                <a:uLnTx/>
                <a:uFillTx/>
                <a:latin typeface="Calibri" panose="020F0502020204030204"/>
                <a:ea typeface="+mn-ea"/>
                <a:cs typeface="+mn-cs"/>
              </a:rPr>
              <a:t>* Draft ‘Food System Science’ definition, still under development</a:t>
            </a:r>
          </a:p>
        </p:txBody>
      </p:sp>
    </p:spTree>
    <p:extLst>
      <p:ext uri="{BB962C8B-B14F-4D97-AF65-F5344CB8AC3E}">
        <p14:creationId xmlns:p14="http://schemas.microsoft.com/office/powerpoint/2010/main" val="33348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FoSSNet">
      <a:dk1>
        <a:srgbClr val="280274"/>
      </a:dk1>
      <a:lt1>
        <a:srgbClr val="FFFFFF"/>
      </a:lt1>
      <a:dk2>
        <a:srgbClr val="280274"/>
      </a:dk2>
      <a:lt2>
        <a:srgbClr val="FFFFFF"/>
      </a:lt2>
      <a:accent1>
        <a:srgbClr val="280274"/>
      </a:accent1>
      <a:accent2>
        <a:srgbClr val="FFA31B"/>
      </a:accent2>
      <a:accent3>
        <a:srgbClr val="4502C8"/>
      </a:accent3>
      <a:accent4>
        <a:srgbClr val="FFC783"/>
      </a:accent4>
      <a:accent5>
        <a:srgbClr val="E1F4FF"/>
      </a:accent5>
      <a:accent6>
        <a:srgbClr val="FFE6C3"/>
      </a:accent6>
      <a:hlink>
        <a:srgbClr val="FFA31B"/>
      </a:hlink>
      <a:folHlink>
        <a:srgbClr val="FF9E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SSNet-Conference2025-PPT-Template" id="{AFE4167D-4CD4-B148-939F-596E0D2BA303}" vid="{780C4D12-893B-E745-AEE2-10B3D34E34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2da03ee-aa95-4722-b1a0-7e77e7461f3b" xsi:nil="true"/>
    <Tag xmlns="87beee5b-5f8d-4bc9-9f8f-733ab195ae6c" xsi:nil="true"/>
    <lcf76f155ced4ddcb4097134ff3c332f xmlns="87beee5b-5f8d-4bc9-9f8f-733ab195ae6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8E344E7EAA0A4181E08D257A471657" ma:contentTypeVersion="17" ma:contentTypeDescription="Create a new document." ma:contentTypeScope="" ma:versionID="8a6f3bc55cec405ce1f4210e32c3ae69">
  <xsd:schema xmlns:xsd="http://www.w3.org/2001/XMLSchema" xmlns:xs="http://www.w3.org/2001/XMLSchema" xmlns:p="http://schemas.microsoft.com/office/2006/metadata/properties" xmlns:ns2="87beee5b-5f8d-4bc9-9f8f-733ab195ae6c" xmlns:ns3="f2da03ee-aa95-4722-b1a0-7e77e7461f3b" xmlns:ns4="2046bd2e-8a97-44cc-88a1-95c866a11538" targetNamespace="http://schemas.microsoft.com/office/2006/metadata/properties" ma:root="true" ma:fieldsID="c5bda146c2b6a792c420a3a8ea193c03" ns2:_="" ns3:_="" ns4:_="">
    <xsd:import namespace="87beee5b-5f8d-4bc9-9f8f-733ab195ae6c"/>
    <xsd:import namespace="f2da03ee-aa95-4722-b1a0-7e77e7461f3b"/>
    <xsd:import namespace="2046bd2e-8a97-44cc-88a1-95c866a115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4:SharedWithUsers" minOccurs="0"/>
                <xsd:element ref="ns4:SharedWithDetails" minOccurs="0"/>
                <xsd:element ref="ns2:MediaServiceSearchProperties" minOccurs="0"/>
                <xsd:element ref="ns2:Ta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beee5b-5f8d-4bc9-9f8f-733ab195ae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Tag" ma:index="23" nillable="true" ma:displayName="Tag" ma:format="Dropdown" ma:internalName="Tag">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da03ee-aa95-4722-b1a0-7e77e7461f3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a3fb4c5-4ff9-439f-b628-411fe35fc876}" ma:internalName="TaxCatchAll" ma:showField="CatchAllData" ma:web="f2da03ee-aa95-4722-b1a0-7e77e7461f3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046bd2e-8a97-44cc-88a1-95c866a11538"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48E4F2-C320-4FE8-8B66-D6B70C233224}">
  <ds:schemaRefs>
    <ds:schemaRef ds:uri="http://schemas.microsoft.com/office/2006/metadata/properties"/>
    <ds:schemaRef ds:uri="http://schemas.microsoft.com/office/infopath/2007/PartnerControls"/>
    <ds:schemaRef ds:uri="f2da03ee-aa95-4722-b1a0-7e77e7461f3b"/>
    <ds:schemaRef ds:uri="87beee5b-5f8d-4bc9-9f8f-733ab195ae6c"/>
  </ds:schemaRefs>
</ds:datastoreItem>
</file>

<file path=customXml/itemProps2.xml><?xml version="1.0" encoding="utf-8"?>
<ds:datastoreItem xmlns:ds="http://schemas.openxmlformats.org/officeDocument/2006/customXml" ds:itemID="{F8745CCA-02C0-4124-84BA-E035E00536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beee5b-5f8d-4bc9-9f8f-733ab195ae6c"/>
    <ds:schemaRef ds:uri="f2da03ee-aa95-4722-b1a0-7e77e7461f3b"/>
    <ds:schemaRef ds:uri="2046bd2e-8a97-44cc-88a1-95c866a115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7F77C8-7012-424F-B20D-0E89FA4C74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TotalTime>
  <Words>296</Words>
  <Application>Microsoft Office PowerPoint</Application>
  <PresentationFormat>Widescreen</PresentationFormat>
  <Paragraphs>7</Paragraphs>
  <Slides>2</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vt:i4>
      </vt:variant>
    </vt:vector>
  </HeadingPairs>
  <TitlesOfParts>
    <vt:vector size="14" baseType="lpstr">
      <vt:lpstr>Alumni Sans</vt:lpstr>
      <vt:lpstr>Alumni Sans Medium</vt:lpstr>
      <vt:lpstr>Alumni Sans SemiBold</vt:lpstr>
      <vt:lpstr>Aptos</vt:lpstr>
      <vt:lpstr>Aptos Display</vt:lpstr>
      <vt:lpstr>Arial</vt:lpstr>
      <vt:lpstr>Arial Black</vt:lpstr>
      <vt:lpstr>Calibri</vt:lpstr>
      <vt:lpstr>Lato</vt:lpstr>
      <vt:lpstr>Lato Light</vt:lpstr>
      <vt:lpstr>Office Theme</vt:lpstr>
      <vt:lpstr>Office-tema</vt:lpstr>
      <vt:lpstr>PowerPoint Presentation</vt:lpstr>
      <vt:lpstr>And so why ‘food system science’?*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Ferguson</dc:creator>
  <cp:lastModifiedBy>John Ingram</cp:lastModifiedBy>
  <cp:revision>4</cp:revision>
  <dcterms:created xsi:type="dcterms:W3CDTF">2025-06-23T16:52:18Z</dcterms:created>
  <dcterms:modified xsi:type="dcterms:W3CDTF">2025-08-13T12:58:28Z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0x0101004A8E344E7EAA0A4181E08D257A471657</vt:lpwstr>
  </property>
</Properties>
</file>